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183E46-1B94-44C8-BABF-8202B7B6717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EC1C7D-A4F2-4A59-965B-2EBE49CEF0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6629400" cy="216936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Наличие столовой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79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07" t="25579" r="34699" b="36230"/>
          <a:stretch/>
        </p:blipFill>
        <p:spPr bwMode="auto">
          <a:xfrm>
            <a:off x="1115616" y="1916832"/>
            <a:ext cx="6624736" cy="472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879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колледже функционирует столовая на 140 посадочных мест и буфет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Места для организации питания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356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Пункт питания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9090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152</TotalTime>
  <Words>21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Аптека</vt:lpstr>
      <vt:lpstr>Наличие столовой в оу</vt:lpstr>
      <vt:lpstr>В колледже функционирует столовая на 140 посадочных мест и буфет</vt:lpstr>
      <vt:lpstr>Места для организации питания</vt:lpstr>
      <vt:lpstr>Дополнительный Пункт питания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для охраны и укрепления здоровья, организации питания обучающихся</dc:title>
  <dc:creator>ф</dc:creator>
  <cp:lastModifiedBy>User</cp:lastModifiedBy>
  <cp:revision>9</cp:revision>
  <dcterms:created xsi:type="dcterms:W3CDTF">2017-05-18T22:09:52Z</dcterms:created>
  <dcterms:modified xsi:type="dcterms:W3CDTF">2017-10-18T02:35:12Z</dcterms:modified>
</cp:coreProperties>
</file>