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6" r:id="rId3"/>
    <p:sldId id="291" r:id="rId4"/>
    <p:sldId id="260" r:id="rId5"/>
    <p:sldId id="295" r:id="rId6"/>
    <p:sldId id="278" r:id="rId7"/>
    <p:sldId id="312" r:id="rId8"/>
    <p:sldId id="302" r:id="rId9"/>
    <p:sldId id="304" r:id="rId10"/>
    <p:sldId id="305" r:id="rId11"/>
    <p:sldId id="306" r:id="rId12"/>
    <p:sldId id="307" r:id="rId13"/>
    <p:sldId id="308" r:id="rId14"/>
    <p:sldId id="299" r:id="rId15"/>
    <p:sldId id="315" r:id="rId16"/>
    <p:sldId id="316" r:id="rId17"/>
    <p:sldId id="300" r:id="rId18"/>
    <p:sldId id="314" r:id="rId19"/>
    <p:sldId id="309" r:id="rId20"/>
    <p:sldId id="310" r:id="rId21"/>
    <p:sldId id="311" r:id="rId22"/>
    <p:sldId id="313" r:id="rId23"/>
    <p:sldId id="259" r:id="rId24"/>
    <p:sldId id="265" r:id="rId25"/>
    <p:sldId id="29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08F9C"/>
    <a:srgbClr val="FF7C80"/>
    <a:srgbClr val="CAD680"/>
    <a:srgbClr val="472D42"/>
    <a:srgbClr val="990000"/>
    <a:srgbClr val="1F5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DF0B6-01F0-410C-8941-CFE4AC5D3C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AB6C-36F2-41B1-AD90-D514D1AFF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4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6CEE44-4D04-45EE-A5BB-404C3C55D4E5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AutoShape 200"/>
          <p:cNvSpPr>
            <a:spLocks noChangeArrowheads="1"/>
          </p:cNvSpPr>
          <p:nvPr/>
        </p:nvSpPr>
        <p:spPr bwMode="gray">
          <a:xfrm>
            <a:off x="88900" y="69850"/>
            <a:ext cx="8994775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3" name="Group 201"/>
          <p:cNvGrpSpPr>
            <a:grpSpLocks/>
          </p:cNvGrpSpPr>
          <p:nvPr/>
        </p:nvGrpSpPr>
        <p:grpSpPr bwMode="auto">
          <a:xfrm>
            <a:off x="250825" y="260350"/>
            <a:ext cx="8642350" cy="4824413"/>
            <a:chOff x="158" y="164"/>
            <a:chExt cx="5444" cy="3039"/>
          </a:xfrm>
        </p:grpSpPr>
        <p:sp>
          <p:nvSpPr>
            <p:cNvPr id="3274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CC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5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>
                <a:gd name="T0" fmla="*/ 0 w 35"/>
                <a:gd name="T1" fmla="*/ 165 h 172"/>
                <a:gd name="T2" fmla="*/ 7 w 35"/>
                <a:gd name="T3" fmla="*/ 172 h 172"/>
                <a:gd name="T4" fmla="*/ 14 w 35"/>
                <a:gd name="T5" fmla="*/ 158 h 172"/>
                <a:gd name="T6" fmla="*/ 25 w 35"/>
                <a:gd name="T7" fmla="*/ 169 h 172"/>
                <a:gd name="T8" fmla="*/ 25 w 35"/>
                <a:gd name="T9" fmla="*/ 165 h 172"/>
                <a:gd name="T10" fmla="*/ 25 w 35"/>
                <a:gd name="T11" fmla="*/ 162 h 172"/>
                <a:gd name="T12" fmla="*/ 25 w 35"/>
                <a:gd name="T13" fmla="*/ 155 h 172"/>
                <a:gd name="T14" fmla="*/ 21 w 35"/>
                <a:gd name="T15" fmla="*/ 144 h 172"/>
                <a:gd name="T16" fmla="*/ 21 w 35"/>
                <a:gd name="T17" fmla="*/ 141 h 172"/>
                <a:gd name="T18" fmla="*/ 17 w 35"/>
                <a:gd name="T19" fmla="*/ 134 h 172"/>
                <a:gd name="T20" fmla="*/ 17 w 35"/>
                <a:gd name="T21" fmla="*/ 123 h 172"/>
                <a:gd name="T22" fmla="*/ 21 w 35"/>
                <a:gd name="T23" fmla="*/ 116 h 172"/>
                <a:gd name="T24" fmla="*/ 25 w 35"/>
                <a:gd name="T25" fmla="*/ 109 h 172"/>
                <a:gd name="T26" fmla="*/ 32 w 35"/>
                <a:gd name="T27" fmla="*/ 106 h 172"/>
                <a:gd name="T28" fmla="*/ 35 w 35"/>
                <a:gd name="T29" fmla="*/ 98 h 172"/>
                <a:gd name="T30" fmla="*/ 35 w 35"/>
                <a:gd name="T31" fmla="*/ 91 h 172"/>
                <a:gd name="T32" fmla="*/ 35 w 35"/>
                <a:gd name="T33" fmla="*/ 88 h 172"/>
                <a:gd name="T34" fmla="*/ 32 w 35"/>
                <a:gd name="T35" fmla="*/ 84 h 172"/>
                <a:gd name="T36" fmla="*/ 32 w 35"/>
                <a:gd name="T37" fmla="*/ 77 h 172"/>
                <a:gd name="T38" fmla="*/ 32 w 35"/>
                <a:gd name="T39" fmla="*/ 70 h 172"/>
                <a:gd name="T40" fmla="*/ 32 w 35"/>
                <a:gd name="T41" fmla="*/ 63 h 172"/>
                <a:gd name="T42" fmla="*/ 28 w 35"/>
                <a:gd name="T43" fmla="*/ 53 h 172"/>
                <a:gd name="T44" fmla="*/ 28 w 35"/>
                <a:gd name="T45" fmla="*/ 46 h 172"/>
                <a:gd name="T46" fmla="*/ 28 w 35"/>
                <a:gd name="T47" fmla="*/ 39 h 172"/>
                <a:gd name="T48" fmla="*/ 25 w 35"/>
                <a:gd name="T49" fmla="*/ 35 h 172"/>
                <a:gd name="T50" fmla="*/ 25 w 35"/>
                <a:gd name="T51" fmla="*/ 35 h 172"/>
                <a:gd name="T52" fmla="*/ 25 w 35"/>
                <a:gd name="T53" fmla="*/ 28 h 172"/>
                <a:gd name="T54" fmla="*/ 25 w 35"/>
                <a:gd name="T55" fmla="*/ 21 h 172"/>
                <a:gd name="T56" fmla="*/ 25 w 35"/>
                <a:gd name="T57" fmla="*/ 10 h 172"/>
                <a:gd name="T58" fmla="*/ 28 w 35"/>
                <a:gd name="T59" fmla="*/ 7 h 172"/>
                <a:gd name="T60" fmla="*/ 28 w 35"/>
                <a:gd name="T61" fmla="*/ 3 h 172"/>
                <a:gd name="T62" fmla="*/ 25 w 35"/>
                <a:gd name="T63" fmla="*/ 3 h 172"/>
                <a:gd name="T64" fmla="*/ 25 w 35"/>
                <a:gd name="T65" fmla="*/ 0 h 172"/>
                <a:gd name="T66" fmla="*/ 21 w 35"/>
                <a:gd name="T67" fmla="*/ 0 h 172"/>
                <a:gd name="T68" fmla="*/ 17 w 35"/>
                <a:gd name="T69" fmla="*/ 0 h 172"/>
                <a:gd name="T70" fmla="*/ 14 w 35"/>
                <a:gd name="T71" fmla="*/ 3 h 172"/>
                <a:gd name="T72" fmla="*/ 14 w 35"/>
                <a:gd name="T73" fmla="*/ 10 h 172"/>
                <a:gd name="T74" fmla="*/ 10 w 35"/>
                <a:gd name="T75" fmla="*/ 14 h 172"/>
                <a:gd name="T76" fmla="*/ 10 w 35"/>
                <a:gd name="T77" fmla="*/ 21 h 172"/>
                <a:gd name="T78" fmla="*/ 7 w 35"/>
                <a:gd name="T79" fmla="*/ 21 h 172"/>
                <a:gd name="T80" fmla="*/ 3 w 35"/>
                <a:gd name="T81" fmla="*/ 42 h 172"/>
                <a:gd name="T82" fmla="*/ 3 w 35"/>
                <a:gd name="T83" fmla="*/ 42 h 172"/>
                <a:gd name="T84" fmla="*/ 3 w 35"/>
                <a:gd name="T85" fmla="*/ 49 h 172"/>
                <a:gd name="T86" fmla="*/ 7 w 35"/>
                <a:gd name="T87" fmla="*/ 56 h 172"/>
                <a:gd name="T88" fmla="*/ 7 w 35"/>
                <a:gd name="T89" fmla="*/ 60 h 172"/>
                <a:gd name="T90" fmla="*/ 7 w 35"/>
                <a:gd name="T91" fmla="*/ 70 h 172"/>
                <a:gd name="T92" fmla="*/ 7 w 35"/>
                <a:gd name="T93" fmla="*/ 91 h 172"/>
                <a:gd name="T94" fmla="*/ 7 w 35"/>
                <a:gd name="T95" fmla="*/ 113 h 172"/>
                <a:gd name="T96" fmla="*/ 7 w 35"/>
                <a:gd name="T97" fmla="*/ 134 h 172"/>
                <a:gd name="T98" fmla="*/ 7 w 35"/>
                <a:gd name="T99" fmla="*/ 144 h 172"/>
                <a:gd name="T100" fmla="*/ 7 w 35"/>
                <a:gd name="T101" fmla="*/ 148 h 172"/>
                <a:gd name="T102" fmla="*/ 3 w 35"/>
                <a:gd name="T103" fmla="*/ 155 h 172"/>
                <a:gd name="T104" fmla="*/ 3 w 35"/>
                <a:gd name="T105" fmla="*/ 158 h 172"/>
                <a:gd name="T106" fmla="*/ 0 w 35"/>
                <a:gd name="T107" fmla="*/ 165 h 172"/>
                <a:gd name="T108" fmla="*/ 0 w 35"/>
                <a:gd name="T10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6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3 w 7"/>
                <a:gd name="T7" fmla="*/ 4 h 4"/>
                <a:gd name="T8" fmla="*/ 0 w 7"/>
                <a:gd name="T9" fmla="*/ 0 h 4"/>
                <a:gd name="T10" fmla="*/ 3 w 7"/>
                <a:gd name="T11" fmla="*/ 4 h 4"/>
                <a:gd name="T12" fmla="*/ 7 w 7"/>
                <a:gd name="T13" fmla="*/ 4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0 w 4"/>
                <a:gd name="T5" fmla="*/ 3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>
                <a:gd name="T0" fmla="*/ 0 w 7"/>
                <a:gd name="T1" fmla="*/ 4 h 4"/>
                <a:gd name="T2" fmla="*/ 3 w 7"/>
                <a:gd name="T3" fmla="*/ 4 h 4"/>
                <a:gd name="T4" fmla="*/ 7 w 7"/>
                <a:gd name="T5" fmla="*/ 0 h 4"/>
                <a:gd name="T6" fmla="*/ 3 w 7"/>
                <a:gd name="T7" fmla="*/ 4 h 4"/>
                <a:gd name="T8" fmla="*/ 0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9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0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4 w 7"/>
                <a:gd name="T7" fmla="*/ 7 h 28"/>
                <a:gd name="T8" fmla="*/ 4 w 7"/>
                <a:gd name="T9" fmla="*/ 4 h 28"/>
                <a:gd name="T10" fmla="*/ 0 w 7"/>
                <a:gd name="T11" fmla="*/ 0 h 28"/>
                <a:gd name="T12" fmla="*/ 4 w 7"/>
                <a:gd name="T13" fmla="*/ 4 h 28"/>
                <a:gd name="T14" fmla="*/ 4 w 7"/>
                <a:gd name="T15" fmla="*/ 7 h 28"/>
                <a:gd name="T16" fmla="*/ 7 w 7"/>
                <a:gd name="T17" fmla="*/ 14 h 28"/>
                <a:gd name="T18" fmla="*/ 7 w 7"/>
                <a:gd name="T19" fmla="*/ 21 h 28"/>
                <a:gd name="T20" fmla="*/ 7 w 7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1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>
                <a:gd name="T0" fmla="*/ 7 w 7"/>
                <a:gd name="T1" fmla="*/ 0 h 4"/>
                <a:gd name="T2" fmla="*/ 4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2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>
                <a:gd name="T0" fmla="*/ 11 w 11"/>
                <a:gd name="T1" fmla="*/ 3 h 3"/>
                <a:gd name="T2" fmla="*/ 7 w 11"/>
                <a:gd name="T3" fmla="*/ 3 h 3"/>
                <a:gd name="T4" fmla="*/ 0 w 11"/>
                <a:gd name="T5" fmla="*/ 0 h 3"/>
                <a:gd name="T6" fmla="*/ 7 w 11"/>
                <a:gd name="T7" fmla="*/ 3 h 3"/>
                <a:gd name="T8" fmla="*/ 11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3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3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4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>
                <a:gd name="T0" fmla="*/ 10 w 10"/>
                <a:gd name="T1" fmla="*/ 11 h 46"/>
                <a:gd name="T2" fmla="*/ 7 w 10"/>
                <a:gd name="T3" fmla="*/ 14 h 46"/>
                <a:gd name="T4" fmla="*/ 7 w 10"/>
                <a:gd name="T5" fmla="*/ 18 h 46"/>
                <a:gd name="T6" fmla="*/ 7 w 10"/>
                <a:gd name="T7" fmla="*/ 25 h 46"/>
                <a:gd name="T8" fmla="*/ 7 w 10"/>
                <a:gd name="T9" fmla="*/ 32 h 46"/>
                <a:gd name="T10" fmla="*/ 3 w 10"/>
                <a:gd name="T11" fmla="*/ 35 h 46"/>
                <a:gd name="T12" fmla="*/ 3 w 10"/>
                <a:gd name="T13" fmla="*/ 39 h 46"/>
                <a:gd name="T14" fmla="*/ 3 w 10"/>
                <a:gd name="T15" fmla="*/ 42 h 46"/>
                <a:gd name="T16" fmla="*/ 0 w 10"/>
                <a:gd name="T17" fmla="*/ 46 h 46"/>
                <a:gd name="T18" fmla="*/ 3 w 10"/>
                <a:gd name="T19" fmla="*/ 39 h 46"/>
                <a:gd name="T20" fmla="*/ 3 w 10"/>
                <a:gd name="T21" fmla="*/ 32 h 46"/>
                <a:gd name="T22" fmla="*/ 7 w 10"/>
                <a:gd name="T23" fmla="*/ 28 h 46"/>
                <a:gd name="T24" fmla="*/ 7 w 10"/>
                <a:gd name="T25" fmla="*/ 25 h 46"/>
                <a:gd name="T26" fmla="*/ 7 w 10"/>
                <a:gd name="T27" fmla="*/ 18 h 46"/>
                <a:gd name="T28" fmla="*/ 7 w 10"/>
                <a:gd name="T29" fmla="*/ 14 h 46"/>
                <a:gd name="T30" fmla="*/ 10 w 10"/>
                <a:gd name="T31" fmla="*/ 11 h 46"/>
                <a:gd name="T32" fmla="*/ 3 w 10"/>
                <a:gd name="T33" fmla="*/ 0 h 46"/>
                <a:gd name="T34" fmla="*/ 10 w 10"/>
                <a:gd name="T35" fmla="*/ 7 h 46"/>
                <a:gd name="T36" fmla="*/ 10 w 10"/>
                <a:gd name="T3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5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>
                <a:gd name="T0" fmla="*/ 7 w 7"/>
                <a:gd name="T1" fmla="*/ 0 h 7"/>
                <a:gd name="T2" fmla="*/ 4 w 7"/>
                <a:gd name="T3" fmla="*/ 0 h 7"/>
                <a:gd name="T4" fmla="*/ 0 w 7"/>
                <a:gd name="T5" fmla="*/ 3 h 7"/>
                <a:gd name="T6" fmla="*/ 0 w 7"/>
                <a:gd name="T7" fmla="*/ 3 h 7"/>
                <a:gd name="T8" fmla="*/ 4 w 7"/>
                <a:gd name="T9" fmla="*/ 3 h 7"/>
                <a:gd name="T10" fmla="*/ 4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7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6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7 w 11"/>
                <a:gd name="T5" fmla="*/ 0 h 7"/>
                <a:gd name="T6" fmla="*/ 0 w 11"/>
                <a:gd name="T7" fmla="*/ 7 h 7"/>
                <a:gd name="T8" fmla="*/ 0 w 11"/>
                <a:gd name="T9" fmla="*/ 3 h 7"/>
                <a:gd name="T10" fmla="*/ 4 w 11"/>
                <a:gd name="T11" fmla="*/ 3 h 7"/>
                <a:gd name="T12" fmla="*/ 7 w 11"/>
                <a:gd name="T13" fmla="*/ 0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7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4 w 7"/>
                <a:gd name="T11" fmla="*/ 0 h 4"/>
                <a:gd name="T12" fmla="*/ 7 w 7"/>
                <a:gd name="T13" fmla="*/ 0 h 4"/>
                <a:gd name="T14" fmla="*/ 4 w 7"/>
                <a:gd name="T15" fmla="*/ 0 h 4"/>
                <a:gd name="T16" fmla="*/ 4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8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7 h 11"/>
                <a:gd name="T4" fmla="*/ 3 w 3"/>
                <a:gd name="T5" fmla="*/ 11 h 11"/>
                <a:gd name="T6" fmla="*/ 3 w 3"/>
                <a:gd name="T7" fmla="*/ 7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89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>
                <a:gd name="T0" fmla="*/ 0 w 21"/>
                <a:gd name="T1" fmla="*/ 0 h 15"/>
                <a:gd name="T2" fmla="*/ 7 w 21"/>
                <a:gd name="T3" fmla="*/ 8 h 15"/>
                <a:gd name="T4" fmla="*/ 14 w 21"/>
                <a:gd name="T5" fmla="*/ 11 h 15"/>
                <a:gd name="T6" fmla="*/ 21 w 21"/>
                <a:gd name="T7" fmla="*/ 15 h 15"/>
                <a:gd name="T8" fmla="*/ 10 w 21"/>
                <a:gd name="T9" fmla="*/ 11 h 15"/>
                <a:gd name="T10" fmla="*/ 3 w 21"/>
                <a:gd name="T11" fmla="*/ 4 h 15"/>
                <a:gd name="T12" fmla="*/ 0 w 21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0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>
                <a:gd name="T0" fmla="*/ 7 w 7"/>
                <a:gd name="T1" fmla="*/ 0 h 3"/>
                <a:gd name="T2" fmla="*/ 3 w 7"/>
                <a:gd name="T3" fmla="*/ 3 h 3"/>
                <a:gd name="T4" fmla="*/ 0 w 7"/>
                <a:gd name="T5" fmla="*/ 3 h 3"/>
                <a:gd name="T6" fmla="*/ 3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1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>
                <a:gd name="T0" fmla="*/ 11 w 25"/>
                <a:gd name="T1" fmla="*/ 4 h 7"/>
                <a:gd name="T2" fmla="*/ 21 w 25"/>
                <a:gd name="T3" fmla="*/ 0 h 7"/>
                <a:gd name="T4" fmla="*/ 25 w 25"/>
                <a:gd name="T5" fmla="*/ 0 h 7"/>
                <a:gd name="T6" fmla="*/ 18 w 25"/>
                <a:gd name="T7" fmla="*/ 4 h 7"/>
                <a:gd name="T8" fmla="*/ 11 w 25"/>
                <a:gd name="T9" fmla="*/ 4 h 7"/>
                <a:gd name="T10" fmla="*/ 0 w 25"/>
                <a:gd name="T11" fmla="*/ 7 h 7"/>
                <a:gd name="T12" fmla="*/ 0 w 25"/>
                <a:gd name="T13" fmla="*/ 7 h 7"/>
                <a:gd name="T14" fmla="*/ 0 w 25"/>
                <a:gd name="T15" fmla="*/ 7 h 7"/>
                <a:gd name="T16" fmla="*/ 11 w 2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2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>
                <a:gd name="T0" fmla="*/ 3 w 7"/>
                <a:gd name="T1" fmla="*/ 15 h 15"/>
                <a:gd name="T2" fmla="*/ 7 w 7"/>
                <a:gd name="T3" fmla="*/ 8 h 15"/>
                <a:gd name="T4" fmla="*/ 3 w 7"/>
                <a:gd name="T5" fmla="*/ 0 h 15"/>
                <a:gd name="T6" fmla="*/ 7 w 7"/>
                <a:gd name="T7" fmla="*/ 8 h 15"/>
                <a:gd name="T8" fmla="*/ 3 w 7"/>
                <a:gd name="T9" fmla="*/ 11 h 15"/>
                <a:gd name="T10" fmla="*/ 3 w 7"/>
                <a:gd name="T11" fmla="*/ 11 h 15"/>
                <a:gd name="T12" fmla="*/ 3 w 7"/>
                <a:gd name="T13" fmla="*/ 15 h 15"/>
                <a:gd name="T14" fmla="*/ 0 w 7"/>
                <a:gd name="T15" fmla="*/ 15 h 15"/>
                <a:gd name="T16" fmla="*/ 0 w 7"/>
                <a:gd name="T17" fmla="*/ 15 h 15"/>
                <a:gd name="T18" fmla="*/ 0 w 7"/>
                <a:gd name="T19" fmla="*/ 15 h 15"/>
                <a:gd name="T20" fmla="*/ 3 w 7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3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3 h 10"/>
                <a:gd name="T4" fmla="*/ 0 w 3"/>
                <a:gd name="T5" fmla="*/ 3 h 10"/>
                <a:gd name="T6" fmla="*/ 3 w 3"/>
                <a:gd name="T7" fmla="*/ 7 h 10"/>
                <a:gd name="T8" fmla="*/ 3 w 3"/>
                <a:gd name="T9" fmla="*/ 10 h 10"/>
                <a:gd name="T10" fmla="*/ 0 w 3"/>
                <a:gd name="T11" fmla="*/ 7 h 10"/>
                <a:gd name="T12" fmla="*/ 0 w 3"/>
                <a:gd name="T13" fmla="*/ 3 h 10"/>
                <a:gd name="T14" fmla="*/ 0 w 3"/>
                <a:gd name="T15" fmla="*/ 3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4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3 h 10"/>
                <a:gd name="T4" fmla="*/ 0 w 4"/>
                <a:gd name="T5" fmla="*/ 0 h 10"/>
                <a:gd name="T6" fmla="*/ 0 w 4"/>
                <a:gd name="T7" fmla="*/ 3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5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>
                <a:gd name="T0" fmla="*/ 0 w 11"/>
                <a:gd name="T1" fmla="*/ 7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7 h 11"/>
                <a:gd name="T8" fmla="*/ 4 w 11"/>
                <a:gd name="T9" fmla="*/ 7 h 11"/>
                <a:gd name="T10" fmla="*/ 7 w 11"/>
                <a:gd name="T11" fmla="*/ 4 h 11"/>
                <a:gd name="T12" fmla="*/ 11 w 11"/>
                <a:gd name="T13" fmla="*/ 0 h 11"/>
                <a:gd name="T14" fmla="*/ 7 w 11"/>
                <a:gd name="T15" fmla="*/ 0 h 11"/>
                <a:gd name="T16" fmla="*/ 7 w 11"/>
                <a:gd name="T17" fmla="*/ 4 h 11"/>
                <a:gd name="T18" fmla="*/ 0 w 11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6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7 w 14"/>
                <a:gd name="T7" fmla="*/ 4 h 4"/>
                <a:gd name="T8" fmla="*/ 0 w 14"/>
                <a:gd name="T9" fmla="*/ 0 h 4"/>
                <a:gd name="T10" fmla="*/ 7 w 14"/>
                <a:gd name="T11" fmla="*/ 4 h 4"/>
                <a:gd name="T12" fmla="*/ 11 w 14"/>
                <a:gd name="T13" fmla="*/ 4 h 4"/>
                <a:gd name="T14" fmla="*/ 14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7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4 w 7"/>
                <a:gd name="T5" fmla="*/ 0 h 3"/>
                <a:gd name="T6" fmla="*/ 7 w 7"/>
                <a:gd name="T7" fmla="*/ 0 h 3"/>
                <a:gd name="T8" fmla="*/ 7 w 7"/>
                <a:gd name="T9" fmla="*/ 0 h 3"/>
                <a:gd name="T10" fmla="*/ 4 w 7"/>
                <a:gd name="T11" fmla="*/ 0 h 3"/>
                <a:gd name="T12" fmla="*/ 4 w 7"/>
                <a:gd name="T13" fmla="*/ 0 h 3"/>
                <a:gd name="T14" fmla="*/ 0 w 7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8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>
                <a:gd name="T0" fmla="*/ 14 w 14"/>
                <a:gd name="T1" fmla="*/ 28 h 28"/>
                <a:gd name="T2" fmla="*/ 4 w 14"/>
                <a:gd name="T3" fmla="*/ 17 h 28"/>
                <a:gd name="T4" fmla="*/ 0 w 14"/>
                <a:gd name="T5" fmla="*/ 17 h 28"/>
                <a:gd name="T6" fmla="*/ 0 w 14"/>
                <a:gd name="T7" fmla="*/ 14 h 28"/>
                <a:gd name="T8" fmla="*/ 0 w 14"/>
                <a:gd name="T9" fmla="*/ 14 h 28"/>
                <a:gd name="T10" fmla="*/ 0 w 14"/>
                <a:gd name="T11" fmla="*/ 7 h 28"/>
                <a:gd name="T12" fmla="*/ 0 w 14"/>
                <a:gd name="T13" fmla="*/ 3 h 28"/>
                <a:gd name="T14" fmla="*/ 0 w 14"/>
                <a:gd name="T15" fmla="*/ 0 h 28"/>
                <a:gd name="T16" fmla="*/ 0 w 14"/>
                <a:gd name="T17" fmla="*/ 7 h 28"/>
                <a:gd name="T18" fmla="*/ 0 w 14"/>
                <a:gd name="T19" fmla="*/ 14 h 28"/>
                <a:gd name="T20" fmla="*/ 4 w 14"/>
                <a:gd name="T21" fmla="*/ 17 h 28"/>
                <a:gd name="T22" fmla="*/ 4 w 14"/>
                <a:gd name="T23" fmla="*/ 17 h 28"/>
                <a:gd name="T24" fmla="*/ 14 w 14"/>
                <a:gd name="T25" fmla="*/ 28 h 28"/>
                <a:gd name="T26" fmla="*/ 14 w 14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99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0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1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>
                <a:gd name="T0" fmla="*/ 4 w 4"/>
                <a:gd name="T1" fmla="*/ 25 h 28"/>
                <a:gd name="T2" fmla="*/ 0 w 4"/>
                <a:gd name="T3" fmla="*/ 14 h 28"/>
                <a:gd name="T4" fmla="*/ 0 w 4"/>
                <a:gd name="T5" fmla="*/ 14 h 28"/>
                <a:gd name="T6" fmla="*/ 0 w 4"/>
                <a:gd name="T7" fmla="*/ 14 h 28"/>
                <a:gd name="T8" fmla="*/ 0 w 4"/>
                <a:gd name="T9" fmla="*/ 14 h 28"/>
                <a:gd name="T10" fmla="*/ 0 w 4"/>
                <a:gd name="T11" fmla="*/ 14 h 28"/>
                <a:gd name="T12" fmla="*/ 0 w 4"/>
                <a:gd name="T13" fmla="*/ 7 h 28"/>
                <a:gd name="T14" fmla="*/ 0 w 4"/>
                <a:gd name="T15" fmla="*/ 4 h 28"/>
                <a:gd name="T16" fmla="*/ 4 w 4"/>
                <a:gd name="T17" fmla="*/ 0 h 28"/>
                <a:gd name="T18" fmla="*/ 0 w 4"/>
                <a:gd name="T19" fmla="*/ 4 h 28"/>
                <a:gd name="T20" fmla="*/ 0 w 4"/>
                <a:gd name="T21" fmla="*/ 7 h 28"/>
                <a:gd name="T22" fmla="*/ 0 w 4"/>
                <a:gd name="T23" fmla="*/ 14 h 28"/>
                <a:gd name="T24" fmla="*/ 0 w 4"/>
                <a:gd name="T25" fmla="*/ 14 h 28"/>
                <a:gd name="T26" fmla="*/ 0 w 4"/>
                <a:gd name="T27" fmla="*/ 18 h 28"/>
                <a:gd name="T28" fmla="*/ 0 w 4"/>
                <a:gd name="T29" fmla="*/ 21 h 28"/>
                <a:gd name="T30" fmla="*/ 4 w 4"/>
                <a:gd name="T31" fmla="*/ 28 h 28"/>
                <a:gd name="T32" fmla="*/ 4 w 4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2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>
                <a:gd name="T0" fmla="*/ 3 w 3"/>
                <a:gd name="T1" fmla="*/ 10 h 10"/>
                <a:gd name="T2" fmla="*/ 3 w 3"/>
                <a:gd name="T3" fmla="*/ 7 h 10"/>
                <a:gd name="T4" fmla="*/ 3 w 3"/>
                <a:gd name="T5" fmla="*/ 7 h 10"/>
                <a:gd name="T6" fmla="*/ 3 w 3"/>
                <a:gd name="T7" fmla="*/ 3 h 10"/>
                <a:gd name="T8" fmla="*/ 0 w 3"/>
                <a:gd name="T9" fmla="*/ 0 h 10"/>
                <a:gd name="T10" fmla="*/ 3 w 3"/>
                <a:gd name="T11" fmla="*/ 3 h 10"/>
                <a:gd name="T12" fmla="*/ 3 w 3"/>
                <a:gd name="T13" fmla="*/ 7 h 10"/>
                <a:gd name="T14" fmla="*/ 3 w 3"/>
                <a:gd name="T15" fmla="*/ 7 h 10"/>
                <a:gd name="T16" fmla="*/ 3 w 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3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>
                <a:gd name="T0" fmla="*/ 15 w 22"/>
                <a:gd name="T1" fmla="*/ 7 h 11"/>
                <a:gd name="T2" fmla="*/ 0 w 22"/>
                <a:gd name="T3" fmla="*/ 0 h 11"/>
                <a:gd name="T4" fmla="*/ 0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w 22"/>
                <a:gd name="T11" fmla="*/ 0 h 11"/>
                <a:gd name="T12" fmla="*/ 11 w 22"/>
                <a:gd name="T13" fmla="*/ 7 h 11"/>
                <a:gd name="T14" fmla="*/ 18 w 22"/>
                <a:gd name="T15" fmla="*/ 7 h 11"/>
                <a:gd name="T16" fmla="*/ 22 w 22"/>
                <a:gd name="T17" fmla="*/ 11 h 11"/>
                <a:gd name="T18" fmla="*/ 18 w 22"/>
                <a:gd name="T19" fmla="*/ 7 h 11"/>
                <a:gd name="T20" fmla="*/ 15 w 22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4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28 h 46"/>
                <a:gd name="T6" fmla="*/ 0 w 3"/>
                <a:gd name="T7" fmla="*/ 14 h 46"/>
                <a:gd name="T8" fmla="*/ 3 w 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5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15 h 15"/>
                <a:gd name="T4" fmla="*/ 0 w 14"/>
                <a:gd name="T5" fmla="*/ 15 h 15"/>
                <a:gd name="T6" fmla="*/ 14 w 14"/>
                <a:gd name="T7" fmla="*/ 0 h 15"/>
                <a:gd name="T8" fmla="*/ 14 w 14"/>
                <a:gd name="T9" fmla="*/ 0 h 15"/>
                <a:gd name="T10" fmla="*/ 0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6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3 h 7"/>
                <a:gd name="T4" fmla="*/ 0 w 4"/>
                <a:gd name="T5" fmla="*/ 7 h 7"/>
                <a:gd name="T6" fmla="*/ 4 w 4"/>
                <a:gd name="T7" fmla="*/ 0 h 7"/>
                <a:gd name="T8" fmla="*/ 4 w 4"/>
                <a:gd name="T9" fmla="*/ 0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7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0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8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3 h 7"/>
                <a:gd name="T4" fmla="*/ 3 w 3"/>
                <a:gd name="T5" fmla="*/ 7 h 7"/>
                <a:gd name="T6" fmla="*/ 0 w 3"/>
                <a:gd name="T7" fmla="*/ 3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09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>
                <a:gd name="T0" fmla="*/ 0 w 11"/>
                <a:gd name="T1" fmla="*/ 21 h 21"/>
                <a:gd name="T2" fmla="*/ 4 w 11"/>
                <a:gd name="T3" fmla="*/ 18 h 21"/>
                <a:gd name="T4" fmla="*/ 4 w 11"/>
                <a:gd name="T5" fmla="*/ 14 h 21"/>
                <a:gd name="T6" fmla="*/ 7 w 11"/>
                <a:gd name="T7" fmla="*/ 7 h 21"/>
                <a:gd name="T8" fmla="*/ 11 w 11"/>
                <a:gd name="T9" fmla="*/ 0 h 21"/>
                <a:gd name="T10" fmla="*/ 11 w 11"/>
                <a:gd name="T11" fmla="*/ 0 h 21"/>
                <a:gd name="T12" fmla="*/ 11 w 11"/>
                <a:gd name="T13" fmla="*/ 0 h 21"/>
                <a:gd name="T14" fmla="*/ 11 w 11"/>
                <a:gd name="T15" fmla="*/ 7 h 21"/>
                <a:gd name="T16" fmla="*/ 7 w 11"/>
                <a:gd name="T17" fmla="*/ 11 h 21"/>
                <a:gd name="T18" fmla="*/ 4 w 11"/>
                <a:gd name="T19" fmla="*/ 18 h 21"/>
                <a:gd name="T20" fmla="*/ 0 w 1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0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>
                <a:gd name="T0" fmla="*/ 0 w 17"/>
                <a:gd name="T1" fmla="*/ 22 h 22"/>
                <a:gd name="T2" fmla="*/ 3 w 17"/>
                <a:gd name="T3" fmla="*/ 18 h 22"/>
                <a:gd name="T4" fmla="*/ 7 w 17"/>
                <a:gd name="T5" fmla="*/ 15 h 22"/>
                <a:gd name="T6" fmla="*/ 14 w 17"/>
                <a:gd name="T7" fmla="*/ 8 h 22"/>
                <a:gd name="T8" fmla="*/ 17 w 17"/>
                <a:gd name="T9" fmla="*/ 0 h 22"/>
                <a:gd name="T10" fmla="*/ 14 w 17"/>
                <a:gd name="T11" fmla="*/ 8 h 22"/>
                <a:gd name="T12" fmla="*/ 7 w 17"/>
                <a:gd name="T13" fmla="*/ 15 h 22"/>
                <a:gd name="T14" fmla="*/ 3 w 17"/>
                <a:gd name="T15" fmla="*/ 18 h 22"/>
                <a:gd name="T16" fmla="*/ 0 w 17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1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>
                <a:gd name="T0" fmla="*/ 0 w 11"/>
                <a:gd name="T1" fmla="*/ 14 h 14"/>
                <a:gd name="T2" fmla="*/ 4 w 11"/>
                <a:gd name="T3" fmla="*/ 7 h 14"/>
                <a:gd name="T4" fmla="*/ 11 w 11"/>
                <a:gd name="T5" fmla="*/ 0 h 14"/>
                <a:gd name="T6" fmla="*/ 11 w 11"/>
                <a:gd name="T7" fmla="*/ 0 h 14"/>
                <a:gd name="T8" fmla="*/ 11 w 11"/>
                <a:gd name="T9" fmla="*/ 0 h 14"/>
                <a:gd name="T10" fmla="*/ 7 w 11"/>
                <a:gd name="T11" fmla="*/ 0 h 14"/>
                <a:gd name="T12" fmla="*/ 7 w 11"/>
                <a:gd name="T13" fmla="*/ 4 h 14"/>
                <a:gd name="T14" fmla="*/ 4 w 11"/>
                <a:gd name="T15" fmla="*/ 7 h 14"/>
                <a:gd name="T16" fmla="*/ 0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2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>
                <a:gd name="T0" fmla="*/ 0 w 21"/>
                <a:gd name="T1" fmla="*/ 18 h 18"/>
                <a:gd name="T2" fmla="*/ 10 w 21"/>
                <a:gd name="T3" fmla="*/ 10 h 18"/>
                <a:gd name="T4" fmla="*/ 21 w 21"/>
                <a:gd name="T5" fmla="*/ 0 h 18"/>
                <a:gd name="T6" fmla="*/ 21 w 21"/>
                <a:gd name="T7" fmla="*/ 3 h 18"/>
                <a:gd name="T8" fmla="*/ 21 w 21"/>
                <a:gd name="T9" fmla="*/ 3 h 18"/>
                <a:gd name="T10" fmla="*/ 17 w 21"/>
                <a:gd name="T11" fmla="*/ 3 h 18"/>
                <a:gd name="T12" fmla="*/ 14 w 21"/>
                <a:gd name="T13" fmla="*/ 7 h 18"/>
                <a:gd name="T14" fmla="*/ 7 w 21"/>
                <a:gd name="T15" fmla="*/ 10 h 18"/>
                <a:gd name="T16" fmla="*/ 0 w 2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3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>
                <a:gd name="T0" fmla="*/ 0 w 14"/>
                <a:gd name="T1" fmla="*/ 0 h 14"/>
                <a:gd name="T2" fmla="*/ 7 w 14"/>
                <a:gd name="T3" fmla="*/ 7 h 14"/>
                <a:gd name="T4" fmla="*/ 14 w 14"/>
                <a:gd name="T5" fmla="*/ 14 h 14"/>
                <a:gd name="T6" fmla="*/ 10 w 14"/>
                <a:gd name="T7" fmla="*/ 11 h 14"/>
                <a:gd name="T8" fmla="*/ 3 w 14"/>
                <a:gd name="T9" fmla="*/ 4 h 14"/>
                <a:gd name="T10" fmla="*/ 0 w 14"/>
                <a:gd name="T11" fmla="*/ 4 h 14"/>
                <a:gd name="T12" fmla="*/ 0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4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3 w 10"/>
                <a:gd name="T5" fmla="*/ 3 h 7"/>
                <a:gd name="T6" fmla="*/ 1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5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  <a:gd name="T6" fmla="*/ 3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6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4 h 7"/>
                <a:gd name="T4" fmla="*/ 4 w 4"/>
                <a:gd name="T5" fmla="*/ 0 h 7"/>
                <a:gd name="T6" fmla="*/ 0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7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7 h 14"/>
                <a:gd name="T4" fmla="*/ 0 w 14"/>
                <a:gd name="T5" fmla="*/ 14 h 14"/>
                <a:gd name="T6" fmla="*/ 0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8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>
                <a:gd name="T0" fmla="*/ 3 w 7"/>
                <a:gd name="T1" fmla="*/ 0 h 10"/>
                <a:gd name="T2" fmla="*/ 0 w 7"/>
                <a:gd name="T3" fmla="*/ 0 h 10"/>
                <a:gd name="T4" fmla="*/ 0 w 7"/>
                <a:gd name="T5" fmla="*/ 3 h 10"/>
                <a:gd name="T6" fmla="*/ 3 w 7"/>
                <a:gd name="T7" fmla="*/ 3 h 10"/>
                <a:gd name="T8" fmla="*/ 7 w 7"/>
                <a:gd name="T9" fmla="*/ 7 h 10"/>
                <a:gd name="T10" fmla="*/ 7 w 7"/>
                <a:gd name="T11" fmla="*/ 10 h 10"/>
                <a:gd name="T12" fmla="*/ 7 w 7"/>
                <a:gd name="T13" fmla="*/ 7 h 10"/>
                <a:gd name="T14" fmla="*/ 3 w 7"/>
                <a:gd name="T15" fmla="*/ 3 h 10"/>
                <a:gd name="T16" fmla="*/ 0 w 7"/>
                <a:gd name="T17" fmla="*/ 3 h 10"/>
                <a:gd name="T18" fmla="*/ 0 w 7"/>
                <a:gd name="T19" fmla="*/ 3 h 10"/>
                <a:gd name="T20" fmla="*/ 0 w 7"/>
                <a:gd name="T21" fmla="*/ 3 h 10"/>
                <a:gd name="T22" fmla="*/ 0 w 7"/>
                <a:gd name="T23" fmla="*/ 3 h 10"/>
                <a:gd name="T24" fmla="*/ 3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19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>
                <a:gd name="T0" fmla="*/ 56 w 70"/>
                <a:gd name="T1" fmla="*/ 0 h 3"/>
                <a:gd name="T2" fmla="*/ 28 w 70"/>
                <a:gd name="T3" fmla="*/ 3 h 3"/>
                <a:gd name="T4" fmla="*/ 0 w 70"/>
                <a:gd name="T5" fmla="*/ 0 h 3"/>
                <a:gd name="T6" fmla="*/ 28 w 70"/>
                <a:gd name="T7" fmla="*/ 3 h 3"/>
                <a:gd name="T8" fmla="*/ 56 w 70"/>
                <a:gd name="T9" fmla="*/ 0 h 3"/>
                <a:gd name="T10" fmla="*/ 63 w 70"/>
                <a:gd name="T11" fmla="*/ 0 h 3"/>
                <a:gd name="T12" fmla="*/ 67 w 70"/>
                <a:gd name="T13" fmla="*/ 0 h 3"/>
                <a:gd name="T14" fmla="*/ 70 w 70"/>
                <a:gd name="T15" fmla="*/ 0 h 3"/>
                <a:gd name="T16" fmla="*/ 63 w 70"/>
                <a:gd name="T17" fmla="*/ 0 h 3"/>
                <a:gd name="T18" fmla="*/ 56 w 7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0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>
                <a:gd name="T0" fmla="*/ 0 w 14"/>
                <a:gd name="T1" fmla="*/ 0 h 32"/>
                <a:gd name="T2" fmla="*/ 7 w 14"/>
                <a:gd name="T3" fmla="*/ 7 h 32"/>
                <a:gd name="T4" fmla="*/ 10 w 14"/>
                <a:gd name="T5" fmla="*/ 18 h 32"/>
                <a:gd name="T6" fmla="*/ 14 w 14"/>
                <a:gd name="T7" fmla="*/ 28 h 32"/>
                <a:gd name="T8" fmla="*/ 10 w 14"/>
                <a:gd name="T9" fmla="*/ 28 h 32"/>
                <a:gd name="T10" fmla="*/ 7 w 14"/>
                <a:gd name="T11" fmla="*/ 32 h 32"/>
                <a:gd name="T12" fmla="*/ 10 w 14"/>
                <a:gd name="T13" fmla="*/ 28 h 32"/>
                <a:gd name="T14" fmla="*/ 14 w 14"/>
                <a:gd name="T15" fmla="*/ 28 h 32"/>
                <a:gd name="T16" fmla="*/ 14 w 14"/>
                <a:gd name="T17" fmla="*/ 28 h 32"/>
                <a:gd name="T18" fmla="*/ 10 w 14"/>
                <a:gd name="T19" fmla="*/ 18 h 32"/>
                <a:gd name="T20" fmla="*/ 7 w 14"/>
                <a:gd name="T21" fmla="*/ 7 h 32"/>
                <a:gd name="T22" fmla="*/ 0 w 14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1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>
                <a:gd name="T0" fmla="*/ 3 w 14"/>
                <a:gd name="T1" fmla="*/ 25 h 25"/>
                <a:gd name="T2" fmla="*/ 3 w 14"/>
                <a:gd name="T3" fmla="*/ 25 h 25"/>
                <a:gd name="T4" fmla="*/ 0 w 14"/>
                <a:gd name="T5" fmla="*/ 25 h 25"/>
                <a:gd name="T6" fmla="*/ 14 w 14"/>
                <a:gd name="T7" fmla="*/ 0 h 25"/>
                <a:gd name="T8" fmla="*/ 14 w 14"/>
                <a:gd name="T9" fmla="*/ 0 h 25"/>
                <a:gd name="T10" fmla="*/ 14 w 14"/>
                <a:gd name="T11" fmla="*/ 4 h 25"/>
                <a:gd name="T12" fmla="*/ 10 w 14"/>
                <a:gd name="T13" fmla="*/ 7 h 25"/>
                <a:gd name="T14" fmla="*/ 7 w 14"/>
                <a:gd name="T15" fmla="*/ 14 h 25"/>
                <a:gd name="T16" fmla="*/ 3 w 14"/>
                <a:gd name="T17" fmla="*/ 21 h 25"/>
                <a:gd name="T18" fmla="*/ 3 w 14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2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>
                <a:gd name="T0" fmla="*/ 0 w 18"/>
                <a:gd name="T1" fmla="*/ 0 h 4"/>
                <a:gd name="T2" fmla="*/ 0 w 18"/>
                <a:gd name="T3" fmla="*/ 0 h 4"/>
                <a:gd name="T4" fmla="*/ 0 w 18"/>
                <a:gd name="T5" fmla="*/ 0 h 4"/>
                <a:gd name="T6" fmla="*/ 3 w 18"/>
                <a:gd name="T7" fmla="*/ 0 h 4"/>
                <a:gd name="T8" fmla="*/ 10 w 18"/>
                <a:gd name="T9" fmla="*/ 0 h 4"/>
                <a:gd name="T10" fmla="*/ 18 w 18"/>
                <a:gd name="T11" fmla="*/ 4 h 4"/>
                <a:gd name="T12" fmla="*/ 10 w 18"/>
                <a:gd name="T13" fmla="*/ 4 h 4"/>
                <a:gd name="T14" fmla="*/ 0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3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>
                <a:gd name="T0" fmla="*/ 0 w 4"/>
                <a:gd name="T1" fmla="*/ 4 h 11"/>
                <a:gd name="T2" fmla="*/ 0 w 4"/>
                <a:gd name="T3" fmla="*/ 11 h 11"/>
                <a:gd name="T4" fmla="*/ 0 w 4"/>
                <a:gd name="T5" fmla="*/ 7 h 11"/>
                <a:gd name="T6" fmla="*/ 0 w 4"/>
                <a:gd name="T7" fmla="*/ 4 h 11"/>
                <a:gd name="T8" fmla="*/ 0 w 4"/>
                <a:gd name="T9" fmla="*/ 4 h 11"/>
                <a:gd name="T10" fmla="*/ 4 w 4"/>
                <a:gd name="T11" fmla="*/ 4 h 11"/>
                <a:gd name="T12" fmla="*/ 4 w 4"/>
                <a:gd name="T13" fmla="*/ 4 h 11"/>
                <a:gd name="T14" fmla="*/ 4 w 4"/>
                <a:gd name="T15" fmla="*/ 0 h 11"/>
                <a:gd name="T16" fmla="*/ 0 w 4"/>
                <a:gd name="T17" fmla="*/ 4 h 11"/>
                <a:gd name="T18" fmla="*/ 0 w 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4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0 w 3"/>
                <a:gd name="T7" fmla="*/ 7 h 7"/>
                <a:gd name="T8" fmla="*/ 0 w 3"/>
                <a:gd name="T9" fmla="*/ 4 h 7"/>
                <a:gd name="T10" fmla="*/ 3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5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11 h 14"/>
                <a:gd name="T6" fmla="*/ 0 w 7"/>
                <a:gd name="T7" fmla="*/ 7 h 14"/>
                <a:gd name="T8" fmla="*/ 3 w 7"/>
                <a:gd name="T9" fmla="*/ 4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6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7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7 w 10"/>
                <a:gd name="T3" fmla="*/ 4 h 4"/>
                <a:gd name="T4" fmla="*/ 0 w 10"/>
                <a:gd name="T5" fmla="*/ 4 h 4"/>
                <a:gd name="T6" fmla="*/ 7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8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>
                <a:gd name="T0" fmla="*/ 4 w 28"/>
                <a:gd name="T1" fmla="*/ 11 h 49"/>
                <a:gd name="T2" fmla="*/ 0 w 28"/>
                <a:gd name="T3" fmla="*/ 25 h 49"/>
                <a:gd name="T4" fmla="*/ 0 w 28"/>
                <a:gd name="T5" fmla="*/ 32 h 49"/>
                <a:gd name="T6" fmla="*/ 4 w 28"/>
                <a:gd name="T7" fmla="*/ 42 h 49"/>
                <a:gd name="T8" fmla="*/ 7 w 28"/>
                <a:gd name="T9" fmla="*/ 49 h 49"/>
                <a:gd name="T10" fmla="*/ 4 w 28"/>
                <a:gd name="T11" fmla="*/ 42 h 49"/>
                <a:gd name="T12" fmla="*/ 0 w 28"/>
                <a:gd name="T13" fmla="*/ 32 h 49"/>
                <a:gd name="T14" fmla="*/ 0 w 28"/>
                <a:gd name="T15" fmla="*/ 25 h 49"/>
                <a:gd name="T16" fmla="*/ 4 w 28"/>
                <a:gd name="T17" fmla="*/ 11 h 49"/>
                <a:gd name="T18" fmla="*/ 25 w 28"/>
                <a:gd name="T19" fmla="*/ 0 h 49"/>
                <a:gd name="T20" fmla="*/ 28 w 28"/>
                <a:gd name="T21" fmla="*/ 0 h 49"/>
                <a:gd name="T22" fmla="*/ 4 w 28"/>
                <a:gd name="T2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29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>
                <a:gd name="T0" fmla="*/ 14 w 21"/>
                <a:gd name="T1" fmla="*/ 3 h 7"/>
                <a:gd name="T2" fmla="*/ 18 w 21"/>
                <a:gd name="T3" fmla="*/ 3 h 7"/>
                <a:gd name="T4" fmla="*/ 21 w 21"/>
                <a:gd name="T5" fmla="*/ 0 h 7"/>
                <a:gd name="T6" fmla="*/ 18 w 21"/>
                <a:gd name="T7" fmla="*/ 3 h 7"/>
                <a:gd name="T8" fmla="*/ 14 w 21"/>
                <a:gd name="T9" fmla="*/ 3 h 7"/>
                <a:gd name="T10" fmla="*/ 7 w 21"/>
                <a:gd name="T11" fmla="*/ 3 h 7"/>
                <a:gd name="T12" fmla="*/ 0 w 21"/>
                <a:gd name="T13" fmla="*/ 7 h 7"/>
                <a:gd name="T14" fmla="*/ 7 w 21"/>
                <a:gd name="T15" fmla="*/ 3 h 7"/>
                <a:gd name="T16" fmla="*/ 14 w 2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30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>
                <a:gd name="T0" fmla="*/ 7 w 25"/>
                <a:gd name="T1" fmla="*/ 7 h 11"/>
                <a:gd name="T2" fmla="*/ 4 w 25"/>
                <a:gd name="T3" fmla="*/ 7 h 11"/>
                <a:gd name="T4" fmla="*/ 4 w 25"/>
                <a:gd name="T5" fmla="*/ 4 h 11"/>
                <a:gd name="T6" fmla="*/ 0 w 25"/>
                <a:gd name="T7" fmla="*/ 0 h 11"/>
                <a:gd name="T8" fmla="*/ 4 w 25"/>
                <a:gd name="T9" fmla="*/ 4 h 11"/>
                <a:gd name="T10" fmla="*/ 7 w 25"/>
                <a:gd name="T11" fmla="*/ 7 h 11"/>
                <a:gd name="T12" fmla="*/ 7 w 25"/>
                <a:gd name="T13" fmla="*/ 7 h 11"/>
                <a:gd name="T14" fmla="*/ 11 w 25"/>
                <a:gd name="T15" fmla="*/ 7 h 11"/>
                <a:gd name="T16" fmla="*/ 18 w 25"/>
                <a:gd name="T17" fmla="*/ 7 h 11"/>
                <a:gd name="T18" fmla="*/ 25 w 25"/>
                <a:gd name="T19" fmla="*/ 11 h 11"/>
                <a:gd name="T20" fmla="*/ 22 w 25"/>
                <a:gd name="T21" fmla="*/ 7 h 11"/>
                <a:gd name="T22" fmla="*/ 18 w 25"/>
                <a:gd name="T23" fmla="*/ 7 h 11"/>
                <a:gd name="T24" fmla="*/ 11 w 25"/>
                <a:gd name="T25" fmla="*/ 7 h 11"/>
                <a:gd name="T26" fmla="*/ 7 w 25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31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  <a:gd name="T10" fmla="*/ 0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32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7 w 10"/>
                <a:gd name="T5" fmla="*/ 3 h 10"/>
                <a:gd name="T6" fmla="*/ 3 w 10"/>
                <a:gd name="T7" fmla="*/ 3 h 10"/>
                <a:gd name="T8" fmla="*/ 0 w 10"/>
                <a:gd name="T9" fmla="*/ 10 h 10"/>
                <a:gd name="T10" fmla="*/ 3 w 10"/>
                <a:gd name="T11" fmla="*/ 7 h 10"/>
                <a:gd name="T12" fmla="*/ 7 w 10"/>
                <a:gd name="T13" fmla="*/ 3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33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>
                <a:gd name="T0" fmla="*/ 4 w 4"/>
                <a:gd name="T1" fmla="*/ 7 h 7"/>
                <a:gd name="T2" fmla="*/ 0 w 4"/>
                <a:gd name="T3" fmla="*/ 3 h 7"/>
                <a:gd name="T4" fmla="*/ 0 w 4"/>
                <a:gd name="T5" fmla="*/ 0 h 7"/>
                <a:gd name="T6" fmla="*/ 0 w 4"/>
                <a:gd name="T7" fmla="*/ 3 h 7"/>
                <a:gd name="T8" fmla="*/ 0 w 4"/>
                <a:gd name="T9" fmla="*/ 7 h 7"/>
                <a:gd name="T10" fmla="*/ 4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34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>
                <a:gd name="T0" fmla="*/ 14 w 21"/>
                <a:gd name="T1" fmla="*/ 4 h 7"/>
                <a:gd name="T2" fmla="*/ 18 w 21"/>
                <a:gd name="T3" fmla="*/ 4 h 7"/>
                <a:gd name="T4" fmla="*/ 21 w 21"/>
                <a:gd name="T5" fmla="*/ 0 h 7"/>
                <a:gd name="T6" fmla="*/ 18 w 21"/>
                <a:gd name="T7" fmla="*/ 4 h 7"/>
                <a:gd name="T8" fmla="*/ 14 w 21"/>
                <a:gd name="T9" fmla="*/ 4 h 7"/>
                <a:gd name="T10" fmla="*/ 7 w 21"/>
                <a:gd name="T11" fmla="*/ 4 h 7"/>
                <a:gd name="T12" fmla="*/ 0 w 21"/>
                <a:gd name="T13" fmla="*/ 7 h 7"/>
                <a:gd name="T14" fmla="*/ 7 w 21"/>
                <a:gd name="T15" fmla="*/ 4 h 7"/>
                <a:gd name="T16" fmla="*/ 14 w 21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35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>
                <a:gd name="T0" fmla="*/ 14 w 25"/>
                <a:gd name="T1" fmla="*/ 7 h 10"/>
                <a:gd name="T2" fmla="*/ 18 w 25"/>
                <a:gd name="T3" fmla="*/ 7 h 10"/>
                <a:gd name="T4" fmla="*/ 25 w 25"/>
                <a:gd name="T5" fmla="*/ 0 h 10"/>
                <a:gd name="T6" fmla="*/ 18 w 25"/>
                <a:gd name="T7" fmla="*/ 7 h 10"/>
                <a:gd name="T8" fmla="*/ 14 w 25"/>
                <a:gd name="T9" fmla="*/ 7 h 10"/>
                <a:gd name="T10" fmla="*/ 7 w 25"/>
                <a:gd name="T11" fmla="*/ 10 h 10"/>
                <a:gd name="T12" fmla="*/ 0 w 25"/>
                <a:gd name="T13" fmla="*/ 10 h 10"/>
                <a:gd name="T14" fmla="*/ 4 w 25"/>
                <a:gd name="T15" fmla="*/ 10 h 10"/>
                <a:gd name="T16" fmla="*/ 7 w 25"/>
                <a:gd name="T17" fmla="*/ 10 h 10"/>
                <a:gd name="T18" fmla="*/ 14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36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>
                <a:gd name="T0" fmla="*/ 14 w 14"/>
                <a:gd name="T1" fmla="*/ 0 h 7"/>
                <a:gd name="T2" fmla="*/ 11 w 14"/>
                <a:gd name="T3" fmla="*/ 0 h 7"/>
                <a:gd name="T4" fmla="*/ 7 w 14"/>
                <a:gd name="T5" fmla="*/ 0 h 7"/>
                <a:gd name="T6" fmla="*/ 0 w 14"/>
                <a:gd name="T7" fmla="*/ 3 h 7"/>
                <a:gd name="T8" fmla="*/ 0 w 14"/>
                <a:gd name="T9" fmla="*/ 7 h 7"/>
                <a:gd name="T10" fmla="*/ 0 w 14"/>
                <a:gd name="T11" fmla="*/ 7 h 7"/>
                <a:gd name="T12" fmla="*/ 0 w 14"/>
                <a:gd name="T13" fmla="*/ 7 h 7"/>
                <a:gd name="T14" fmla="*/ 0 w 14"/>
                <a:gd name="T15" fmla="*/ 3 h 7"/>
                <a:gd name="T16" fmla="*/ 7 w 14"/>
                <a:gd name="T17" fmla="*/ 0 h 7"/>
                <a:gd name="T18" fmla="*/ 11 w 14"/>
                <a:gd name="T19" fmla="*/ 0 h 7"/>
                <a:gd name="T20" fmla="*/ 14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37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4 w 14"/>
                <a:gd name="T9" fmla="*/ 0 h 4"/>
                <a:gd name="T10" fmla="*/ 7 w 14"/>
                <a:gd name="T11" fmla="*/ 0 h 4"/>
                <a:gd name="T12" fmla="*/ 0 w 14"/>
                <a:gd name="T13" fmla="*/ 4 h 4"/>
                <a:gd name="T14" fmla="*/ 7 w 14"/>
                <a:gd name="T15" fmla="*/ 0 h 4"/>
                <a:gd name="T16" fmla="*/ 14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38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0 w 10"/>
                <a:gd name="T5" fmla="*/ 0 h 4"/>
                <a:gd name="T6" fmla="*/ 3 w 10"/>
                <a:gd name="T7" fmla="*/ 4 h 4"/>
                <a:gd name="T8" fmla="*/ 1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39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>
                <a:gd name="T0" fmla="*/ 28 w 138"/>
                <a:gd name="T1" fmla="*/ 43 h 85"/>
                <a:gd name="T2" fmla="*/ 32 w 138"/>
                <a:gd name="T3" fmla="*/ 32 h 85"/>
                <a:gd name="T4" fmla="*/ 36 w 138"/>
                <a:gd name="T5" fmla="*/ 32 h 85"/>
                <a:gd name="T6" fmla="*/ 39 w 138"/>
                <a:gd name="T7" fmla="*/ 29 h 85"/>
                <a:gd name="T8" fmla="*/ 46 w 138"/>
                <a:gd name="T9" fmla="*/ 25 h 85"/>
                <a:gd name="T10" fmla="*/ 53 w 138"/>
                <a:gd name="T11" fmla="*/ 22 h 85"/>
                <a:gd name="T12" fmla="*/ 57 w 138"/>
                <a:gd name="T13" fmla="*/ 15 h 85"/>
                <a:gd name="T14" fmla="*/ 60 w 138"/>
                <a:gd name="T15" fmla="*/ 8 h 85"/>
                <a:gd name="T16" fmla="*/ 60 w 138"/>
                <a:gd name="T17" fmla="*/ 8 h 85"/>
                <a:gd name="T18" fmla="*/ 67 w 138"/>
                <a:gd name="T19" fmla="*/ 11 h 85"/>
                <a:gd name="T20" fmla="*/ 71 w 138"/>
                <a:gd name="T21" fmla="*/ 11 h 85"/>
                <a:gd name="T22" fmla="*/ 74 w 138"/>
                <a:gd name="T23" fmla="*/ 11 h 85"/>
                <a:gd name="T24" fmla="*/ 78 w 138"/>
                <a:gd name="T25" fmla="*/ 11 h 85"/>
                <a:gd name="T26" fmla="*/ 88 w 138"/>
                <a:gd name="T27" fmla="*/ 11 h 85"/>
                <a:gd name="T28" fmla="*/ 95 w 138"/>
                <a:gd name="T29" fmla="*/ 11 h 85"/>
                <a:gd name="T30" fmla="*/ 106 w 138"/>
                <a:gd name="T31" fmla="*/ 11 h 85"/>
                <a:gd name="T32" fmla="*/ 117 w 138"/>
                <a:gd name="T33" fmla="*/ 8 h 85"/>
                <a:gd name="T34" fmla="*/ 127 w 138"/>
                <a:gd name="T35" fmla="*/ 0 h 85"/>
                <a:gd name="T36" fmla="*/ 138 w 138"/>
                <a:gd name="T37" fmla="*/ 0 h 85"/>
                <a:gd name="T38" fmla="*/ 138 w 138"/>
                <a:gd name="T39" fmla="*/ 0 h 85"/>
                <a:gd name="T40" fmla="*/ 127 w 138"/>
                <a:gd name="T41" fmla="*/ 0 h 85"/>
                <a:gd name="T42" fmla="*/ 120 w 138"/>
                <a:gd name="T43" fmla="*/ 8 h 85"/>
                <a:gd name="T44" fmla="*/ 106 w 138"/>
                <a:gd name="T45" fmla="*/ 11 h 85"/>
                <a:gd name="T46" fmla="*/ 95 w 138"/>
                <a:gd name="T47" fmla="*/ 15 h 85"/>
                <a:gd name="T48" fmla="*/ 88 w 138"/>
                <a:gd name="T49" fmla="*/ 11 h 85"/>
                <a:gd name="T50" fmla="*/ 81 w 138"/>
                <a:gd name="T51" fmla="*/ 11 h 85"/>
                <a:gd name="T52" fmla="*/ 78 w 138"/>
                <a:gd name="T53" fmla="*/ 11 h 85"/>
                <a:gd name="T54" fmla="*/ 71 w 138"/>
                <a:gd name="T55" fmla="*/ 11 h 85"/>
                <a:gd name="T56" fmla="*/ 67 w 138"/>
                <a:gd name="T57" fmla="*/ 11 h 85"/>
                <a:gd name="T58" fmla="*/ 64 w 138"/>
                <a:gd name="T59" fmla="*/ 11 h 85"/>
                <a:gd name="T60" fmla="*/ 60 w 138"/>
                <a:gd name="T61" fmla="*/ 8 h 85"/>
                <a:gd name="T62" fmla="*/ 57 w 138"/>
                <a:gd name="T63" fmla="*/ 15 h 85"/>
                <a:gd name="T64" fmla="*/ 53 w 138"/>
                <a:gd name="T65" fmla="*/ 22 h 85"/>
                <a:gd name="T66" fmla="*/ 46 w 138"/>
                <a:gd name="T67" fmla="*/ 29 h 85"/>
                <a:gd name="T68" fmla="*/ 39 w 138"/>
                <a:gd name="T69" fmla="*/ 32 h 85"/>
                <a:gd name="T70" fmla="*/ 36 w 138"/>
                <a:gd name="T71" fmla="*/ 32 h 85"/>
                <a:gd name="T72" fmla="*/ 36 w 138"/>
                <a:gd name="T73" fmla="*/ 32 h 85"/>
                <a:gd name="T74" fmla="*/ 28 w 138"/>
                <a:gd name="T75" fmla="*/ 43 h 85"/>
                <a:gd name="T76" fmla="*/ 11 w 138"/>
                <a:gd name="T77" fmla="*/ 46 h 85"/>
                <a:gd name="T78" fmla="*/ 11 w 138"/>
                <a:gd name="T79" fmla="*/ 67 h 85"/>
                <a:gd name="T80" fmla="*/ 0 w 138"/>
                <a:gd name="T81" fmla="*/ 85 h 85"/>
                <a:gd name="T82" fmla="*/ 0 w 138"/>
                <a:gd name="T83" fmla="*/ 82 h 85"/>
                <a:gd name="T84" fmla="*/ 11 w 138"/>
                <a:gd name="T85" fmla="*/ 64 h 85"/>
                <a:gd name="T86" fmla="*/ 11 w 138"/>
                <a:gd name="T87" fmla="*/ 43 h 85"/>
                <a:gd name="T88" fmla="*/ 21 w 138"/>
                <a:gd name="T89" fmla="*/ 43 h 85"/>
                <a:gd name="T90" fmla="*/ 28 w 138"/>
                <a:gd name="T9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0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>
                <a:gd name="T0" fmla="*/ 24 w 24"/>
                <a:gd name="T1" fmla="*/ 0 h 21"/>
                <a:gd name="T2" fmla="*/ 24 w 24"/>
                <a:gd name="T3" fmla="*/ 0 h 21"/>
                <a:gd name="T4" fmla="*/ 24 w 24"/>
                <a:gd name="T5" fmla="*/ 0 h 21"/>
                <a:gd name="T6" fmla="*/ 7 w 24"/>
                <a:gd name="T7" fmla="*/ 17 h 21"/>
                <a:gd name="T8" fmla="*/ 7 w 24"/>
                <a:gd name="T9" fmla="*/ 17 h 21"/>
                <a:gd name="T10" fmla="*/ 3 w 24"/>
                <a:gd name="T11" fmla="*/ 17 h 21"/>
                <a:gd name="T12" fmla="*/ 0 w 24"/>
                <a:gd name="T13" fmla="*/ 21 h 21"/>
                <a:gd name="T14" fmla="*/ 3 w 24"/>
                <a:gd name="T15" fmla="*/ 17 h 21"/>
                <a:gd name="T16" fmla="*/ 7 w 24"/>
                <a:gd name="T17" fmla="*/ 17 h 21"/>
                <a:gd name="T18" fmla="*/ 7 w 24"/>
                <a:gd name="T19" fmla="*/ 17 h 21"/>
                <a:gd name="T20" fmla="*/ 24 w 24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1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>
                <a:gd name="T0" fmla="*/ 3 w 18"/>
                <a:gd name="T1" fmla="*/ 7 h 29"/>
                <a:gd name="T2" fmla="*/ 18 w 18"/>
                <a:gd name="T3" fmla="*/ 25 h 29"/>
                <a:gd name="T4" fmla="*/ 18 w 18"/>
                <a:gd name="T5" fmla="*/ 29 h 29"/>
                <a:gd name="T6" fmla="*/ 14 w 18"/>
                <a:gd name="T7" fmla="*/ 25 h 29"/>
                <a:gd name="T8" fmla="*/ 11 w 18"/>
                <a:gd name="T9" fmla="*/ 18 h 29"/>
                <a:gd name="T10" fmla="*/ 7 w 18"/>
                <a:gd name="T11" fmla="*/ 15 h 29"/>
                <a:gd name="T12" fmla="*/ 3 w 18"/>
                <a:gd name="T13" fmla="*/ 11 h 29"/>
                <a:gd name="T14" fmla="*/ 3 w 18"/>
                <a:gd name="T15" fmla="*/ 7 h 29"/>
                <a:gd name="T16" fmla="*/ 0 w 18"/>
                <a:gd name="T17" fmla="*/ 4 h 29"/>
                <a:gd name="T18" fmla="*/ 0 w 18"/>
                <a:gd name="T19" fmla="*/ 0 h 29"/>
                <a:gd name="T20" fmla="*/ 0 w 18"/>
                <a:gd name="T21" fmla="*/ 0 h 29"/>
                <a:gd name="T22" fmla="*/ 0 w 18"/>
                <a:gd name="T23" fmla="*/ 0 h 29"/>
                <a:gd name="T24" fmla="*/ 3 w 18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2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4 h 7"/>
                <a:gd name="T6" fmla="*/ 3 w 3"/>
                <a:gd name="T7" fmla="*/ 4 h 7"/>
                <a:gd name="T8" fmla="*/ 3 w 3"/>
                <a:gd name="T9" fmla="*/ 4 h 7"/>
                <a:gd name="T10" fmla="*/ 3 w 3"/>
                <a:gd name="T11" fmla="*/ 0 h 7"/>
                <a:gd name="T12" fmla="*/ 3 w 3"/>
                <a:gd name="T13" fmla="*/ 4 h 7"/>
                <a:gd name="T14" fmla="*/ 3 w 3"/>
                <a:gd name="T15" fmla="*/ 4 h 7"/>
                <a:gd name="T16" fmla="*/ 3 w 3"/>
                <a:gd name="T17" fmla="*/ 4 h 7"/>
                <a:gd name="T18" fmla="*/ 0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3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3 w 3"/>
                <a:gd name="T11" fmla="*/ 0 h 4"/>
                <a:gd name="T12" fmla="*/ 3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4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>
                <a:gd name="T0" fmla="*/ 0 w 11"/>
                <a:gd name="T1" fmla="*/ 22 h 22"/>
                <a:gd name="T2" fmla="*/ 0 w 11"/>
                <a:gd name="T3" fmla="*/ 18 h 22"/>
                <a:gd name="T4" fmla="*/ 0 w 11"/>
                <a:gd name="T5" fmla="*/ 15 h 22"/>
                <a:gd name="T6" fmla="*/ 4 w 11"/>
                <a:gd name="T7" fmla="*/ 11 h 22"/>
                <a:gd name="T8" fmla="*/ 4 w 11"/>
                <a:gd name="T9" fmla="*/ 8 h 22"/>
                <a:gd name="T10" fmla="*/ 4 w 11"/>
                <a:gd name="T11" fmla="*/ 4 h 22"/>
                <a:gd name="T12" fmla="*/ 0 w 11"/>
                <a:gd name="T13" fmla="*/ 8 h 22"/>
                <a:gd name="T14" fmla="*/ 0 w 11"/>
                <a:gd name="T15" fmla="*/ 4 h 22"/>
                <a:gd name="T16" fmla="*/ 4 w 11"/>
                <a:gd name="T17" fmla="*/ 4 h 22"/>
                <a:gd name="T18" fmla="*/ 11 w 11"/>
                <a:gd name="T19" fmla="*/ 0 h 22"/>
                <a:gd name="T20" fmla="*/ 7 w 11"/>
                <a:gd name="T21" fmla="*/ 4 h 22"/>
                <a:gd name="T22" fmla="*/ 4 w 11"/>
                <a:gd name="T23" fmla="*/ 4 h 22"/>
                <a:gd name="T24" fmla="*/ 4 w 11"/>
                <a:gd name="T25" fmla="*/ 8 h 22"/>
                <a:gd name="T26" fmla="*/ 4 w 11"/>
                <a:gd name="T27" fmla="*/ 11 h 22"/>
                <a:gd name="T28" fmla="*/ 0 w 11"/>
                <a:gd name="T29" fmla="*/ 15 h 22"/>
                <a:gd name="T30" fmla="*/ 0 w 11"/>
                <a:gd name="T31" fmla="*/ 18 h 22"/>
                <a:gd name="T32" fmla="*/ 0 w 11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5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7 h 14"/>
                <a:gd name="T4" fmla="*/ 0 w 7"/>
                <a:gd name="T5" fmla="*/ 0 h 14"/>
                <a:gd name="T6" fmla="*/ 3 w 7"/>
                <a:gd name="T7" fmla="*/ 7 h 14"/>
                <a:gd name="T8" fmla="*/ 7 w 7"/>
                <a:gd name="T9" fmla="*/ 10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6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>
                <a:gd name="T0" fmla="*/ 7 w 7"/>
                <a:gd name="T1" fmla="*/ 7 h 7"/>
                <a:gd name="T2" fmla="*/ 3 w 7"/>
                <a:gd name="T3" fmla="*/ 4 h 7"/>
                <a:gd name="T4" fmla="*/ 0 w 7"/>
                <a:gd name="T5" fmla="*/ 0 h 7"/>
                <a:gd name="T6" fmla="*/ 3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7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7 w 7"/>
                <a:gd name="T5" fmla="*/ 4 h 7"/>
                <a:gd name="T6" fmla="*/ 3 w 7"/>
                <a:gd name="T7" fmla="*/ 4 h 7"/>
                <a:gd name="T8" fmla="*/ 3 w 7"/>
                <a:gd name="T9" fmla="*/ 4 h 7"/>
                <a:gd name="T10" fmla="*/ 0 w 7"/>
                <a:gd name="T11" fmla="*/ 0 h 7"/>
                <a:gd name="T12" fmla="*/ 3 w 7"/>
                <a:gd name="T13" fmla="*/ 4 h 7"/>
                <a:gd name="T14" fmla="*/ 7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8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>
                <a:gd name="T0" fmla="*/ 7 w 7"/>
                <a:gd name="T1" fmla="*/ 7 h 7"/>
                <a:gd name="T2" fmla="*/ 4 w 7"/>
                <a:gd name="T3" fmla="*/ 4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4 w 7"/>
                <a:gd name="T11" fmla="*/ 4 h 7"/>
                <a:gd name="T12" fmla="*/ 7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49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3 h 7"/>
                <a:gd name="T4" fmla="*/ 4 w 4"/>
                <a:gd name="T5" fmla="*/ 0 h 7"/>
                <a:gd name="T6" fmla="*/ 0 w 4"/>
                <a:gd name="T7" fmla="*/ 3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50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4 h 7"/>
                <a:gd name="T6" fmla="*/ 4 w 11"/>
                <a:gd name="T7" fmla="*/ 7 h 7"/>
                <a:gd name="T8" fmla="*/ 11 w 11"/>
                <a:gd name="T9" fmla="*/ 7 h 7"/>
                <a:gd name="T10" fmla="*/ 4 w 11"/>
                <a:gd name="T11" fmla="*/ 7 h 7"/>
                <a:gd name="T12" fmla="*/ 0 w 11"/>
                <a:gd name="T13" fmla="*/ 4 h 7"/>
                <a:gd name="T14" fmla="*/ 0 w 11"/>
                <a:gd name="T15" fmla="*/ 0 h 7"/>
                <a:gd name="T16" fmla="*/ 0 w 1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51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>
                <a:gd name="T0" fmla="*/ 8 w 11"/>
                <a:gd name="T1" fmla="*/ 3 h 10"/>
                <a:gd name="T2" fmla="*/ 4 w 11"/>
                <a:gd name="T3" fmla="*/ 3 h 10"/>
                <a:gd name="T4" fmla="*/ 4 w 11"/>
                <a:gd name="T5" fmla="*/ 7 h 10"/>
                <a:gd name="T6" fmla="*/ 4 w 11"/>
                <a:gd name="T7" fmla="*/ 7 h 10"/>
                <a:gd name="T8" fmla="*/ 0 w 11"/>
                <a:gd name="T9" fmla="*/ 10 h 10"/>
                <a:gd name="T10" fmla="*/ 4 w 11"/>
                <a:gd name="T11" fmla="*/ 7 h 10"/>
                <a:gd name="T12" fmla="*/ 4 w 11"/>
                <a:gd name="T13" fmla="*/ 3 h 10"/>
                <a:gd name="T14" fmla="*/ 4 w 11"/>
                <a:gd name="T15" fmla="*/ 3 h 10"/>
                <a:gd name="T16" fmla="*/ 8 w 11"/>
                <a:gd name="T17" fmla="*/ 3 h 10"/>
                <a:gd name="T18" fmla="*/ 8 w 11"/>
                <a:gd name="T19" fmla="*/ 3 h 10"/>
                <a:gd name="T20" fmla="*/ 11 w 11"/>
                <a:gd name="T21" fmla="*/ 0 h 10"/>
                <a:gd name="T22" fmla="*/ 11 w 11"/>
                <a:gd name="T23" fmla="*/ 0 h 10"/>
                <a:gd name="T24" fmla="*/ 11 w 11"/>
                <a:gd name="T25" fmla="*/ 3 h 10"/>
                <a:gd name="T26" fmla="*/ 11 w 11"/>
                <a:gd name="T27" fmla="*/ 3 h 10"/>
                <a:gd name="T28" fmla="*/ 8 w 11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52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>
                <a:gd name="T0" fmla="*/ 0 h 11"/>
                <a:gd name="T1" fmla="*/ 4 h 11"/>
                <a:gd name="T2" fmla="*/ 4 h 11"/>
                <a:gd name="T3" fmla="*/ 8 h 11"/>
                <a:gd name="T4" fmla="*/ 11 h 11"/>
                <a:gd name="T5" fmla="*/ 11 h 11"/>
                <a:gd name="T6" fmla="*/ 11 h 11"/>
                <a:gd name="T7" fmla="*/ 8 h 11"/>
                <a:gd name="T8" fmla="*/ 4 h 11"/>
                <a:gd name="T9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53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>
                <a:gd name="T0" fmla="*/ 4 w 53"/>
                <a:gd name="T1" fmla="*/ 42 h 42"/>
                <a:gd name="T2" fmla="*/ 4 w 53"/>
                <a:gd name="T3" fmla="*/ 42 h 42"/>
                <a:gd name="T4" fmla="*/ 11 w 53"/>
                <a:gd name="T5" fmla="*/ 38 h 42"/>
                <a:gd name="T6" fmla="*/ 18 w 53"/>
                <a:gd name="T7" fmla="*/ 35 h 42"/>
                <a:gd name="T8" fmla="*/ 25 w 53"/>
                <a:gd name="T9" fmla="*/ 31 h 42"/>
                <a:gd name="T10" fmla="*/ 35 w 53"/>
                <a:gd name="T11" fmla="*/ 28 h 42"/>
                <a:gd name="T12" fmla="*/ 42 w 53"/>
                <a:gd name="T13" fmla="*/ 21 h 42"/>
                <a:gd name="T14" fmla="*/ 49 w 53"/>
                <a:gd name="T15" fmla="*/ 10 h 42"/>
                <a:gd name="T16" fmla="*/ 53 w 53"/>
                <a:gd name="T17" fmla="*/ 0 h 42"/>
                <a:gd name="T18" fmla="*/ 49 w 53"/>
                <a:gd name="T19" fmla="*/ 10 h 42"/>
                <a:gd name="T20" fmla="*/ 42 w 53"/>
                <a:gd name="T21" fmla="*/ 21 h 42"/>
                <a:gd name="T22" fmla="*/ 35 w 53"/>
                <a:gd name="T23" fmla="*/ 28 h 42"/>
                <a:gd name="T24" fmla="*/ 25 w 53"/>
                <a:gd name="T25" fmla="*/ 31 h 42"/>
                <a:gd name="T26" fmla="*/ 18 w 53"/>
                <a:gd name="T27" fmla="*/ 35 h 42"/>
                <a:gd name="T28" fmla="*/ 7 w 53"/>
                <a:gd name="T29" fmla="*/ 38 h 42"/>
                <a:gd name="T30" fmla="*/ 4 w 53"/>
                <a:gd name="T31" fmla="*/ 42 h 42"/>
                <a:gd name="T32" fmla="*/ 0 w 53"/>
                <a:gd name="T33" fmla="*/ 42 h 42"/>
                <a:gd name="T34" fmla="*/ 0 w 53"/>
                <a:gd name="T35" fmla="*/ 42 h 42"/>
                <a:gd name="T36" fmla="*/ 4 w 53"/>
                <a:gd name="T3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54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>
                <a:gd name="T0" fmla="*/ 7 w 91"/>
                <a:gd name="T1" fmla="*/ 49 h 56"/>
                <a:gd name="T2" fmla="*/ 10 w 91"/>
                <a:gd name="T3" fmla="*/ 46 h 56"/>
                <a:gd name="T4" fmla="*/ 10 w 91"/>
                <a:gd name="T5" fmla="*/ 42 h 56"/>
                <a:gd name="T6" fmla="*/ 14 w 91"/>
                <a:gd name="T7" fmla="*/ 39 h 56"/>
                <a:gd name="T8" fmla="*/ 21 w 91"/>
                <a:gd name="T9" fmla="*/ 32 h 56"/>
                <a:gd name="T10" fmla="*/ 24 w 91"/>
                <a:gd name="T11" fmla="*/ 25 h 56"/>
                <a:gd name="T12" fmla="*/ 28 w 91"/>
                <a:gd name="T13" fmla="*/ 21 h 56"/>
                <a:gd name="T14" fmla="*/ 31 w 91"/>
                <a:gd name="T15" fmla="*/ 18 h 56"/>
                <a:gd name="T16" fmla="*/ 38 w 91"/>
                <a:gd name="T17" fmla="*/ 18 h 56"/>
                <a:gd name="T18" fmla="*/ 56 w 91"/>
                <a:gd name="T19" fmla="*/ 10 h 56"/>
                <a:gd name="T20" fmla="*/ 77 w 91"/>
                <a:gd name="T21" fmla="*/ 3 h 56"/>
                <a:gd name="T22" fmla="*/ 91 w 91"/>
                <a:gd name="T23" fmla="*/ 0 h 56"/>
                <a:gd name="T24" fmla="*/ 91 w 91"/>
                <a:gd name="T25" fmla="*/ 0 h 56"/>
                <a:gd name="T26" fmla="*/ 91 w 91"/>
                <a:gd name="T27" fmla="*/ 0 h 56"/>
                <a:gd name="T28" fmla="*/ 77 w 91"/>
                <a:gd name="T29" fmla="*/ 3 h 56"/>
                <a:gd name="T30" fmla="*/ 59 w 91"/>
                <a:gd name="T31" fmla="*/ 10 h 56"/>
                <a:gd name="T32" fmla="*/ 42 w 91"/>
                <a:gd name="T33" fmla="*/ 14 h 56"/>
                <a:gd name="T34" fmla="*/ 35 w 91"/>
                <a:gd name="T35" fmla="*/ 18 h 56"/>
                <a:gd name="T36" fmla="*/ 31 w 91"/>
                <a:gd name="T37" fmla="*/ 21 h 56"/>
                <a:gd name="T38" fmla="*/ 24 w 91"/>
                <a:gd name="T39" fmla="*/ 25 h 56"/>
                <a:gd name="T40" fmla="*/ 21 w 91"/>
                <a:gd name="T41" fmla="*/ 32 h 56"/>
                <a:gd name="T42" fmla="*/ 17 w 91"/>
                <a:gd name="T43" fmla="*/ 39 h 56"/>
                <a:gd name="T44" fmla="*/ 14 w 91"/>
                <a:gd name="T45" fmla="*/ 42 h 56"/>
                <a:gd name="T46" fmla="*/ 10 w 91"/>
                <a:gd name="T47" fmla="*/ 46 h 56"/>
                <a:gd name="T48" fmla="*/ 7 w 91"/>
                <a:gd name="T49" fmla="*/ 49 h 56"/>
                <a:gd name="T50" fmla="*/ 7 w 91"/>
                <a:gd name="T51" fmla="*/ 49 h 56"/>
                <a:gd name="T52" fmla="*/ 7 w 91"/>
                <a:gd name="T53" fmla="*/ 53 h 56"/>
                <a:gd name="T54" fmla="*/ 3 w 91"/>
                <a:gd name="T55" fmla="*/ 53 h 56"/>
                <a:gd name="T56" fmla="*/ 0 w 91"/>
                <a:gd name="T57" fmla="*/ 56 h 56"/>
                <a:gd name="T58" fmla="*/ 0 w 91"/>
                <a:gd name="T59" fmla="*/ 56 h 56"/>
                <a:gd name="T60" fmla="*/ 0 w 91"/>
                <a:gd name="T61" fmla="*/ 53 h 56"/>
                <a:gd name="T62" fmla="*/ 3 w 91"/>
                <a:gd name="T63" fmla="*/ 53 h 56"/>
                <a:gd name="T64" fmla="*/ 3 w 91"/>
                <a:gd name="T65" fmla="*/ 53 h 56"/>
                <a:gd name="T66" fmla="*/ 7 w 91"/>
                <a:gd name="T6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55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0 h 25"/>
                <a:gd name="T4" fmla="*/ 4 w 18"/>
                <a:gd name="T5" fmla="*/ 3 h 25"/>
                <a:gd name="T6" fmla="*/ 7 w 18"/>
                <a:gd name="T7" fmla="*/ 10 h 25"/>
                <a:gd name="T8" fmla="*/ 11 w 18"/>
                <a:gd name="T9" fmla="*/ 18 h 25"/>
                <a:gd name="T10" fmla="*/ 14 w 18"/>
                <a:gd name="T11" fmla="*/ 21 h 25"/>
                <a:gd name="T12" fmla="*/ 18 w 18"/>
                <a:gd name="T13" fmla="*/ 25 h 25"/>
                <a:gd name="T14" fmla="*/ 14 w 18"/>
                <a:gd name="T15" fmla="*/ 21 h 25"/>
                <a:gd name="T16" fmla="*/ 11 w 18"/>
                <a:gd name="T17" fmla="*/ 18 h 25"/>
                <a:gd name="T18" fmla="*/ 7 w 18"/>
                <a:gd name="T19" fmla="*/ 10 h 25"/>
                <a:gd name="T20" fmla="*/ 4 w 18"/>
                <a:gd name="T21" fmla="*/ 3 h 25"/>
                <a:gd name="T22" fmla="*/ 0 w 18"/>
                <a:gd name="T23" fmla="*/ 0 h 25"/>
                <a:gd name="T24" fmla="*/ 0 w 1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56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>
                <a:gd name="T0" fmla="*/ 88 w 116"/>
                <a:gd name="T1" fmla="*/ 191 h 194"/>
                <a:gd name="T2" fmla="*/ 81 w 116"/>
                <a:gd name="T3" fmla="*/ 191 h 194"/>
                <a:gd name="T4" fmla="*/ 63 w 116"/>
                <a:gd name="T5" fmla="*/ 194 h 194"/>
                <a:gd name="T6" fmla="*/ 60 w 116"/>
                <a:gd name="T7" fmla="*/ 194 h 194"/>
                <a:gd name="T8" fmla="*/ 53 w 116"/>
                <a:gd name="T9" fmla="*/ 194 h 194"/>
                <a:gd name="T10" fmla="*/ 42 w 116"/>
                <a:gd name="T11" fmla="*/ 187 h 194"/>
                <a:gd name="T12" fmla="*/ 31 w 116"/>
                <a:gd name="T13" fmla="*/ 169 h 194"/>
                <a:gd name="T14" fmla="*/ 24 w 116"/>
                <a:gd name="T15" fmla="*/ 155 h 194"/>
                <a:gd name="T16" fmla="*/ 24 w 116"/>
                <a:gd name="T17" fmla="*/ 145 h 194"/>
                <a:gd name="T18" fmla="*/ 21 w 116"/>
                <a:gd name="T19" fmla="*/ 131 h 194"/>
                <a:gd name="T20" fmla="*/ 21 w 116"/>
                <a:gd name="T21" fmla="*/ 120 h 194"/>
                <a:gd name="T22" fmla="*/ 28 w 116"/>
                <a:gd name="T23" fmla="*/ 117 h 194"/>
                <a:gd name="T24" fmla="*/ 24 w 116"/>
                <a:gd name="T25" fmla="*/ 113 h 194"/>
                <a:gd name="T26" fmla="*/ 21 w 116"/>
                <a:gd name="T27" fmla="*/ 103 h 194"/>
                <a:gd name="T28" fmla="*/ 21 w 116"/>
                <a:gd name="T29" fmla="*/ 92 h 194"/>
                <a:gd name="T30" fmla="*/ 24 w 116"/>
                <a:gd name="T31" fmla="*/ 88 h 194"/>
                <a:gd name="T32" fmla="*/ 17 w 116"/>
                <a:gd name="T33" fmla="*/ 85 h 194"/>
                <a:gd name="T34" fmla="*/ 7 w 116"/>
                <a:gd name="T35" fmla="*/ 71 h 194"/>
                <a:gd name="T36" fmla="*/ 0 w 116"/>
                <a:gd name="T37" fmla="*/ 43 h 194"/>
                <a:gd name="T38" fmla="*/ 7 w 116"/>
                <a:gd name="T39" fmla="*/ 25 h 194"/>
                <a:gd name="T40" fmla="*/ 14 w 116"/>
                <a:gd name="T41" fmla="*/ 14 h 194"/>
                <a:gd name="T42" fmla="*/ 31 w 116"/>
                <a:gd name="T43" fmla="*/ 7 h 194"/>
                <a:gd name="T44" fmla="*/ 56 w 116"/>
                <a:gd name="T45" fmla="*/ 0 h 194"/>
                <a:gd name="T46" fmla="*/ 63 w 116"/>
                <a:gd name="T47" fmla="*/ 4 h 194"/>
                <a:gd name="T48" fmla="*/ 77 w 116"/>
                <a:gd name="T49" fmla="*/ 7 h 194"/>
                <a:gd name="T50" fmla="*/ 88 w 116"/>
                <a:gd name="T51" fmla="*/ 18 h 194"/>
                <a:gd name="T52" fmla="*/ 88 w 116"/>
                <a:gd name="T53" fmla="*/ 29 h 194"/>
                <a:gd name="T54" fmla="*/ 84 w 116"/>
                <a:gd name="T55" fmla="*/ 36 h 194"/>
                <a:gd name="T56" fmla="*/ 74 w 116"/>
                <a:gd name="T57" fmla="*/ 43 h 194"/>
                <a:gd name="T58" fmla="*/ 67 w 116"/>
                <a:gd name="T59" fmla="*/ 43 h 194"/>
                <a:gd name="T60" fmla="*/ 53 w 116"/>
                <a:gd name="T61" fmla="*/ 43 h 194"/>
                <a:gd name="T62" fmla="*/ 45 w 116"/>
                <a:gd name="T63" fmla="*/ 50 h 194"/>
                <a:gd name="T64" fmla="*/ 45 w 116"/>
                <a:gd name="T65" fmla="*/ 60 h 194"/>
                <a:gd name="T66" fmla="*/ 63 w 116"/>
                <a:gd name="T67" fmla="*/ 81 h 194"/>
                <a:gd name="T68" fmla="*/ 67 w 116"/>
                <a:gd name="T69" fmla="*/ 85 h 194"/>
                <a:gd name="T70" fmla="*/ 67 w 116"/>
                <a:gd name="T71" fmla="*/ 103 h 194"/>
                <a:gd name="T72" fmla="*/ 70 w 116"/>
                <a:gd name="T73" fmla="*/ 110 h 194"/>
                <a:gd name="T74" fmla="*/ 77 w 116"/>
                <a:gd name="T75" fmla="*/ 106 h 194"/>
                <a:gd name="T76" fmla="*/ 81 w 116"/>
                <a:gd name="T77" fmla="*/ 103 h 194"/>
                <a:gd name="T78" fmla="*/ 88 w 116"/>
                <a:gd name="T79" fmla="*/ 110 h 194"/>
                <a:gd name="T80" fmla="*/ 91 w 116"/>
                <a:gd name="T81" fmla="*/ 117 h 194"/>
                <a:gd name="T82" fmla="*/ 88 w 116"/>
                <a:gd name="T83" fmla="*/ 124 h 194"/>
                <a:gd name="T84" fmla="*/ 84 w 116"/>
                <a:gd name="T85" fmla="*/ 127 h 194"/>
                <a:gd name="T86" fmla="*/ 81 w 116"/>
                <a:gd name="T87" fmla="*/ 127 h 194"/>
                <a:gd name="T88" fmla="*/ 74 w 116"/>
                <a:gd name="T89" fmla="*/ 127 h 194"/>
                <a:gd name="T90" fmla="*/ 74 w 116"/>
                <a:gd name="T91" fmla="*/ 134 h 194"/>
                <a:gd name="T92" fmla="*/ 77 w 116"/>
                <a:gd name="T93" fmla="*/ 141 h 194"/>
                <a:gd name="T94" fmla="*/ 77 w 116"/>
                <a:gd name="T95" fmla="*/ 145 h 194"/>
                <a:gd name="T96" fmla="*/ 81 w 116"/>
                <a:gd name="T97" fmla="*/ 162 h 194"/>
                <a:gd name="T98" fmla="*/ 88 w 116"/>
                <a:gd name="T99" fmla="*/ 166 h 194"/>
                <a:gd name="T100" fmla="*/ 88 w 116"/>
                <a:gd name="T101" fmla="*/ 187 h 194"/>
                <a:gd name="T102" fmla="*/ 105 w 116"/>
                <a:gd name="T103" fmla="*/ 180 h 194"/>
                <a:gd name="T104" fmla="*/ 105 w 116"/>
                <a:gd name="T105" fmla="*/ 180 h 194"/>
                <a:gd name="T106" fmla="*/ 88 w 116"/>
                <a:gd name="T107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57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0 h 7"/>
                <a:gd name="T6" fmla="*/ 7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58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59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>
                <a:gd name="T0" fmla="*/ 3 w 21"/>
                <a:gd name="T1" fmla="*/ 35 h 63"/>
                <a:gd name="T2" fmla="*/ 14 w 21"/>
                <a:gd name="T3" fmla="*/ 42 h 63"/>
                <a:gd name="T4" fmla="*/ 7 w 21"/>
                <a:gd name="T5" fmla="*/ 63 h 63"/>
                <a:gd name="T6" fmla="*/ 7 w 21"/>
                <a:gd name="T7" fmla="*/ 63 h 63"/>
                <a:gd name="T8" fmla="*/ 10 w 21"/>
                <a:gd name="T9" fmla="*/ 42 h 63"/>
                <a:gd name="T10" fmla="*/ 3 w 21"/>
                <a:gd name="T11" fmla="*/ 39 h 63"/>
                <a:gd name="T12" fmla="*/ 3 w 21"/>
                <a:gd name="T13" fmla="*/ 35 h 63"/>
                <a:gd name="T14" fmla="*/ 0 w 21"/>
                <a:gd name="T15" fmla="*/ 32 h 63"/>
                <a:gd name="T16" fmla="*/ 3 w 21"/>
                <a:gd name="T17" fmla="*/ 25 h 63"/>
                <a:gd name="T18" fmla="*/ 3 w 21"/>
                <a:gd name="T19" fmla="*/ 18 h 63"/>
                <a:gd name="T20" fmla="*/ 10 w 21"/>
                <a:gd name="T21" fmla="*/ 7 h 63"/>
                <a:gd name="T22" fmla="*/ 21 w 21"/>
                <a:gd name="T23" fmla="*/ 0 h 63"/>
                <a:gd name="T24" fmla="*/ 10 w 21"/>
                <a:gd name="T25" fmla="*/ 7 h 63"/>
                <a:gd name="T26" fmla="*/ 3 w 21"/>
                <a:gd name="T27" fmla="*/ 18 h 63"/>
                <a:gd name="T28" fmla="*/ 3 w 21"/>
                <a:gd name="T29" fmla="*/ 25 h 63"/>
                <a:gd name="T30" fmla="*/ 3 w 21"/>
                <a:gd name="T31" fmla="*/ 32 h 63"/>
                <a:gd name="T32" fmla="*/ 3 w 21"/>
                <a:gd name="T33" fmla="*/ 35 h 63"/>
                <a:gd name="T34" fmla="*/ 3 w 21"/>
                <a:gd name="T3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0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>
                <a:gd name="T0" fmla="*/ 0 w 14"/>
                <a:gd name="T1" fmla="*/ 21 h 21"/>
                <a:gd name="T2" fmla="*/ 3 w 14"/>
                <a:gd name="T3" fmla="*/ 17 h 21"/>
                <a:gd name="T4" fmla="*/ 7 w 14"/>
                <a:gd name="T5" fmla="*/ 14 h 21"/>
                <a:gd name="T6" fmla="*/ 10 w 14"/>
                <a:gd name="T7" fmla="*/ 7 h 21"/>
                <a:gd name="T8" fmla="*/ 14 w 14"/>
                <a:gd name="T9" fmla="*/ 3 h 21"/>
                <a:gd name="T10" fmla="*/ 14 w 14"/>
                <a:gd name="T11" fmla="*/ 0 h 21"/>
                <a:gd name="T12" fmla="*/ 14 w 14"/>
                <a:gd name="T13" fmla="*/ 7 h 21"/>
                <a:gd name="T14" fmla="*/ 10 w 14"/>
                <a:gd name="T15" fmla="*/ 10 h 21"/>
                <a:gd name="T16" fmla="*/ 3 w 14"/>
                <a:gd name="T17" fmla="*/ 17 h 21"/>
                <a:gd name="T18" fmla="*/ 0 w 14"/>
                <a:gd name="T19" fmla="*/ 21 h 21"/>
                <a:gd name="T20" fmla="*/ 0 w 14"/>
                <a:gd name="T21" fmla="*/ 21 h 21"/>
                <a:gd name="T22" fmla="*/ 0 w 14"/>
                <a:gd name="T23" fmla="*/ 21 h 21"/>
                <a:gd name="T24" fmla="*/ 0 w 14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1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4 h 14"/>
                <a:gd name="T4" fmla="*/ 0 w 4"/>
                <a:gd name="T5" fmla="*/ 10 h 14"/>
                <a:gd name="T6" fmla="*/ 0 w 4"/>
                <a:gd name="T7" fmla="*/ 7 h 14"/>
                <a:gd name="T8" fmla="*/ 0 w 4"/>
                <a:gd name="T9" fmla="*/ 3 h 14"/>
                <a:gd name="T10" fmla="*/ 4 w 4"/>
                <a:gd name="T11" fmla="*/ 0 h 14"/>
                <a:gd name="T12" fmla="*/ 4 w 4"/>
                <a:gd name="T13" fmla="*/ 0 h 14"/>
                <a:gd name="T14" fmla="*/ 4 w 4"/>
                <a:gd name="T15" fmla="*/ 0 h 14"/>
                <a:gd name="T16" fmla="*/ 0 w 4"/>
                <a:gd name="T17" fmla="*/ 3 h 14"/>
                <a:gd name="T18" fmla="*/ 0 w 4"/>
                <a:gd name="T19" fmla="*/ 7 h 14"/>
                <a:gd name="T20" fmla="*/ 0 w 4"/>
                <a:gd name="T21" fmla="*/ 14 h 14"/>
                <a:gd name="T22" fmla="*/ 0 w 4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2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>
                <a:gd name="T0" fmla="*/ 17 w 21"/>
                <a:gd name="T1" fmla="*/ 18 h 18"/>
                <a:gd name="T2" fmla="*/ 17 w 21"/>
                <a:gd name="T3" fmla="*/ 15 h 18"/>
                <a:gd name="T4" fmla="*/ 14 w 21"/>
                <a:gd name="T5" fmla="*/ 15 h 18"/>
                <a:gd name="T6" fmla="*/ 10 w 21"/>
                <a:gd name="T7" fmla="*/ 11 h 18"/>
                <a:gd name="T8" fmla="*/ 10 w 21"/>
                <a:gd name="T9" fmla="*/ 11 h 18"/>
                <a:gd name="T10" fmla="*/ 7 w 21"/>
                <a:gd name="T11" fmla="*/ 11 h 18"/>
                <a:gd name="T12" fmla="*/ 3 w 21"/>
                <a:gd name="T13" fmla="*/ 11 h 18"/>
                <a:gd name="T14" fmla="*/ 0 w 21"/>
                <a:gd name="T15" fmla="*/ 7 h 18"/>
                <a:gd name="T16" fmla="*/ 0 w 21"/>
                <a:gd name="T17" fmla="*/ 4 h 18"/>
                <a:gd name="T18" fmla="*/ 0 w 21"/>
                <a:gd name="T19" fmla="*/ 4 h 18"/>
                <a:gd name="T20" fmla="*/ 3 w 21"/>
                <a:gd name="T21" fmla="*/ 0 h 18"/>
                <a:gd name="T22" fmla="*/ 0 w 21"/>
                <a:gd name="T23" fmla="*/ 4 h 18"/>
                <a:gd name="T24" fmla="*/ 0 w 21"/>
                <a:gd name="T25" fmla="*/ 4 h 18"/>
                <a:gd name="T26" fmla="*/ 0 w 21"/>
                <a:gd name="T27" fmla="*/ 7 h 18"/>
                <a:gd name="T28" fmla="*/ 3 w 21"/>
                <a:gd name="T29" fmla="*/ 7 h 18"/>
                <a:gd name="T30" fmla="*/ 7 w 21"/>
                <a:gd name="T31" fmla="*/ 7 h 18"/>
                <a:gd name="T32" fmla="*/ 10 w 21"/>
                <a:gd name="T33" fmla="*/ 11 h 18"/>
                <a:gd name="T34" fmla="*/ 10 w 21"/>
                <a:gd name="T35" fmla="*/ 11 h 18"/>
                <a:gd name="T36" fmla="*/ 17 w 21"/>
                <a:gd name="T37" fmla="*/ 11 h 18"/>
                <a:gd name="T38" fmla="*/ 17 w 21"/>
                <a:gd name="T39" fmla="*/ 15 h 18"/>
                <a:gd name="T40" fmla="*/ 21 w 21"/>
                <a:gd name="T41" fmla="*/ 18 h 18"/>
                <a:gd name="T42" fmla="*/ 17 w 21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3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4 w 4"/>
                <a:gd name="T5" fmla="*/ 4 h 7"/>
                <a:gd name="T6" fmla="*/ 4 w 4"/>
                <a:gd name="T7" fmla="*/ 0 h 7"/>
                <a:gd name="T8" fmla="*/ 4 w 4"/>
                <a:gd name="T9" fmla="*/ 4 h 7"/>
                <a:gd name="T10" fmla="*/ 4 w 4"/>
                <a:gd name="T11" fmla="*/ 7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4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>
                <a:gd name="T0" fmla="*/ 0 w 3"/>
                <a:gd name="T1" fmla="*/ 18 h 18"/>
                <a:gd name="T2" fmla="*/ 0 w 3"/>
                <a:gd name="T3" fmla="*/ 18 h 18"/>
                <a:gd name="T4" fmla="*/ 3 w 3"/>
                <a:gd name="T5" fmla="*/ 0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4 h 18"/>
                <a:gd name="T14" fmla="*/ 3 w 3"/>
                <a:gd name="T15" fmla="*/ 7 h 18"/>
                <a:gd name="T16" fmla="*/ 3 w 3"/>
                <a:gd name="T17" fmla="*/ 14 h 18"/>
                <a:gd name="T18" fmla="*/ 0 w 3"/>
                <a:gd name="T19" fmla="*/ 18 h 18"/>
                <a:gd name="T20" fmla="*/ 0 w 3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5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3 w 7"/>
                <a:gd name="T9" fmla="*/ 0 h 4"/>
                <a:gd name="T10" fmla="*/ 3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3 w 7"/>
                <a:gd name="T19" fmla="*/ 0 h 4"/>
                <a:gd name="T20" fmla="*/ 3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6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>
                <a:gd name="T0" fmla="*/ 7 w 14"/>
                <a:gd name="T1" fmla="*/ 7 h 7"/>
                <a:gd name="T2" fmla="*/ 7 w 14"/>
                <a:gd name="T3" fmla="*/ 7 h 7"/>
                <a:gd name="T4" fmla="*/ 3 w 14"/>
                <a:gd name="T5" fmla="*/ 4 h 7"/>
                <a:gd name="T6" fmla="*/ 0 w 14"/>
                <a:gd name="T7" fmla="*/ 0 h 7"/>
                <a:gd name="T8" fmla="*/ 0 w 14"/>
                <a:gd name="T9" fmla="*/ 0 h 7"/>
                <a:gd name="T10" fmla="*/ 0 w 14"/>
                <a:gd name="T11" fmla="*/ 0 h 7"/>
                <a:gd name="T12" fmla="*/ 0 w 14"/>
                <a:gd name="T13" fmla="*/ 0 h 7"/>
                <a:gd name="T14" fmla="*/ 0 w 14"/>
                <a:gd name="T15" fmla="*/ 0 h 7"/>
                <a:gd name="T16" fmla="*/ 3 w 14"/>
                <a:gd name="T17" fmla="*/ 4 h 7"/>
                <a:gd name="T18" fmla="*/ 7 w 14"/>
                <a:gd name="T19" fmla="*/ 7 h 7"/>
                <a:gd name="T20" fmla="*/ 10 w 14"/>
                <a:gd name="T21" fmla="*/ 4 h 7"/>
                <a:gd name="T22" fmla="*/ 14 w 14"/>
                <a:gd name="T23" fmla="*/ 4 h 7"/>
                <a:gd name="T24" fmla="*/ 14 w 14"/>
                <a:gd name="T25" fmla="*/ 4 h 7"/>
                <a:gd name="T26" fmla="*/ 14 w 14"/>
                <a:gd name="T27" fmla="*/ 4 h 7"/>
                <a:gd name="T28" fmla="*/ 7 w 14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7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3 h 7"/>
                <a:gd name="T4" fmla="*/ 4 w 4"/>
                <a:gd name="T5" fmla="*/ 0 h 7"/>
                <a:gd name="T6" fmla="*/ 4 w 4"/>
                <a:gd name="T7" fmla="*/ 3 h 7"/>
                <a:gd name="T8" fmla="*/ 4 w 4"/>
                <a:gd name="T9" fmla="*/ 3 h 7"/>
                <a:gd name="T10" fmla="*/ 4 w 4"/>
                <a:gd name="T11" fmla="*/ 3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8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3 w 10"/>
                <a:gd name="T5" fmla="*/ 0 h 3"/>
                <a:gd name="T6" fmla="*/ 10 w 10"/>
                <a:gd name="T7" fmla="*/ 0 h 3"/>
                <a:gd name="T8" fmla="*/ 10 w 10"/>
                <a:gd name="T9" fmla="*/ 0 h 3"/>
                <a:gd name="T10" fmla="*/ 0 w 1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69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4 w 11"/>
                <a:gd name="T5" fmla="*/ 0 h 3"/>
                <a:gd name="T6" fmla="*/ 11 w 11"/>
                <a:gd name="T7" fmla="*/ 3 h 3"/>
                <a:gd name="T8" fmla="*/ 4 w 11"/>
                <a:gd name="T9" fmla="*/ 0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0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0 h 3"/>
                <a:gd name="T6" fmla="*/ 11 w 11"/>
                <a:gd name="T7" fmla="*/ 0 h 3"/>
                <a:gd name="T8" fmla="*/ 7 w 11"/>
                <a:gd name="T9" fmla="*/ 0 h 3"/>
                <a:gd name="T10" fmla="*/ 0 w 11"/>
                <a:gd name="T11" fmla="*/ 3 h 3"/>
                <a:gd name="T12" fmla="*/ 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1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0 h 14"/>
                <a:gd name="T4" fmla="*/ 0 w 4"/>
                <a:gd name="T5" fmla="*/ 7 h 14"/>
                <a:gd name="T6" fmla="*/ 4 w 4"/>
                <a:gd name="T7" fmla="*/ 0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2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3 w 7"/>
                <a:gd name="T7" fmla="*/ 7 h 28"/>
                <a:gd name="T8" fmla="*/ 0 w 7"/>
                <a:gd name="T9" fmla="*/ 0 h 28"/>
                <a:gd name="T10" fmla="*/ 3 w 7"/>
                <a:gd name="T11" fmla="*/ 7 h 28"/>
                <a:gd name="T12" fmla="*/ 7 w 7"/>
                <a:gd name="T13" fmla="*/ 14 h 28"/>
                <a:gd name="T14" fmla="*/ 7 w 7"/>
                <a:gd name="T15" fmla="*/ 21 h 28"/>
                <a:gd name="T16" fmla="*/ 7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3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>
                <a:gd name="T0" fmla="*/ 229 w 257"/>
                <a:gd name="T1" fmla="*/ 14 h 106"/>
                <a:gd name="T2" fmla="*/ 215 w 257"/>
                <a:gd name="T3" fmla="*/ 18 h 106"/>
                <a:gd name="T4" fmla="*/ 204 w 257"/>
                <a:gd name="T5" fmla="*/ 21 h 106"/>
                <a:gd name="T6" fmla="*/ 194 w 257"/>
                <a:gd name="T7" fmla="*/ 29 h 106"/>
                <a:gd name="T8" fmla="*/ 194 w 257"/>
                <a:gd name="T9" fmla="*/ 29 h 106"/>
                <a:gd name="T10" fmla="*/ 194 w 257"/>
                <a:gd name="T11" fmla="*/ 32 h 106"/>
                <a:gd name="T12" fmla="*/ 194 w 257"/>
                <a:gd name="T13" fmla="*/ 39 h 106"/>
                <a:gd name="T14" fmla="*/ 190 w 257"/>
                <a:gd name="T15" fmla="*/ 46 h 106"/>
                <a:gd name="T16" fmla="*/ 187 w 257"/>
                <a:gd name="T17" fmla="*/ 53 h 106"/>
                <a:gd name="T18" fmla="*/ 180 w 257"/>
                <a:gd name="T19" fmla="*/ 57 h 106"/>
                <a:gd name="T20" fmla="*/ 169 w 257"/>
                <a:gd name="T21" fmla="*/ 60 h 106"/>
                <a:gd name="T22" fmla="*/ 151 w 257"/>
                <a:gd name="T23" fmla="*/ 67 h 106"/>
                <a:gd name="T24" fmla="*/ 123 w 257"/>
                <a:gd name="T25" fmla="*/ 71 h 106"/>
                <a:gd name="T26" fmla="*/ 99 w 257"/>
                <a:gd name="T27" fmla="*/ 78 h 106"/>
                <a:gd name="T28" fmla="*/ 77 w 257"/>
                <a:gd name="T29" fmla="*/ 81 h 106"/>
                <a:gd name="T30" fmla="*/ 67 w 257"/>
                <a:gd name="T31" fmla="*/ 85 h 106"/>
                <a:gd name="T32" fmla="*/ 63 w 257"/>
                <a:gd name="T33" fmla="*/ 88 h 106"/>
                <a:gd name="T34" fmla="*/ 56 w 257"/>
                <a:gd name="T35" fmla="*/ 92 h 106"/>
                <a:gd name="T36" fmla="*/ 46 w 257"/>
                <a:gd name="T37" fmla="*/ 99 h 106"/>
                <a:gd name="T38" fmla="*/ 35 w 257"/>
                <a:gd name="T39" fmla="*/ 103 h 106"/>
                <a:gd name="T40" fmla="*/ 25 w 257"/>
                <a:gd name="T41" fmla="*/ 106 h 106"/>
                <a:gd name="T42" fmla="*/ 11 w 257"/>
                <a:gd name="T43" fmla="*/ 106 h 106"/>
                <a:gd name="T44" fmla="*/ 3 w 257"/>
                <a:gd name="T45" fmla="*/ 106 h 106"/>
                <a:gd name="T46" fmla="*/ 0 w 257"/>
                <a:gd name="T47" fmla="*/ 103 h 106"/>
                <a:gd name="T48" fmla="*/ 3 w 257"/>
                <a:gd name="T49" fmla="*/ 106 h 106"/>
                <a:gd name="T50" fmla="*/ 11 w 257"/>
                <a:gd name="T51" fmla="*/ 106 h 106"/>
                <a:gd name="T52" fmla="*/ 25 w 257"/>
                <a:gd name="T53" fmla="*/ 106 h 106"/>
                <a:gd name="T54" fmla="*/ 35 w 257"/>
                <a:gd name="T55" fmla="*/ 103 h 106"/>
                <a:gd name="T56" fmla="*/ 46 w 257"/>
                <a:gd name="T57" fmla="*/ 95 h 106"/>
                <a:gd name="T58" fmla="*/ 53 w 257"/>
                <a:gd name="T59" fmla="*/ 92 h 106"/>
                <a:gd name="T60" fmla="*/ 60 w 257"/>
                <a:gd name="T61" fmla="*/ 88 h 106"/>
                <a:gd name="T62" fmla="*/ 67 w 257"/>
                <a:gd name="T63" fmla="*/ 85 h 106"/>
                <a:gd name="T64" fmla="*/ 81 w 257"/>
                <a:gd name="T65" fmla="*/ 81 h 106"/>
                <a:gd name="T66" fmla="*/ 109 w 257"/>
                <a:gd name="T67" fmla="*/ 74 h 106"/>
                <a:gd name="T68" fmla="*/ 144 w 257"/>
                <a:gd name="T69" fmla="*/ 67 h 106"/>
                <a:gd name="T70" fmla="*/ 169 w 257"/>
                <a:gd name="T71" fmla="*/ 60 h 106"/>
                <a:gd name="T72" fmla="*/ 180 w 257"/>
                <a:gd name="T73" fmla="*/ 57 h 106"/>
                <a:gd name="T74" fmla="*/ 187 w 257"/>
                <a:gd name="T75" fmla="*/ 53 h 106"/>
                <a:gd name="T76" fmla="*/ 190 w 257"/>
                <a:gd name="T77" fmla="*/ 46 h 106"/>
                <a:gd name="T78" fmla="*/ 194 w 257"/>
                <a:gd name="T79" fmla="*/ 39 h 106"/>
                <a:gd name="T80" fmla="*/ 194 w 257"/>
                <a:gd name="T81" fmla="*/ 32 h 106"/>
                <a:gd name="T82" fmla="*/ 194 w 257"/>
                <a:gd name="T83" fmla="*/ 29 h 106"/>
                <a:gd name="T84" fmla="*/ 194 w 257"/>
                <a:gd name="T85" fmla="*/ 29 h 106"/>
                <a:gd name="T86" fmla="*/ 204 w 257"/>
                <a:gd name="T87" fmla="*/ 21 h 106"/>
                <a:gd name="T88" fmla="*/ 215 w 257"/>
                <a:gd name="T89" fmla="*/ 18 h 106"/>
                <a:gd name="T90" fmla="*/ 225 w 257"/>
                <a:gd name="T91" fmla="*/ 14 h 106"/>
                <a:gd name="T92" fmla="*/ 236 w 257"/>
                <a:gd name="T93" fmla="*/ 14 h 106"/>
                <a:gd name="T94" fmla="*/ 243 w 257"/>
                <a:gd name="T95" fmla="*/ 11 h 106"/>
                <a:gd name="T96" fmla="*/ 250 w 257"/>
                <a:gd name="T97" fmla="*/ 7 h 106"/>
                <a:gd name="T98" fmla="*/ 257 w 257"/>
                <a:gd name="T99" fmla="*/ 4 h 106"/>
                <a:gd name="T100" fmla="*/ 257 w 257"/>
                <a:gd name="T101" fmla="*/ 0 h 106"/>
                <a:gd name="T102" fmla="*/ 257 w 257"/>
                <a:gd name="T103" fmla="*/ 0 h 106"/>
                <a:gd name="T104" fmla="*/ 254 w 257"/>
                <a:gd name="T105" fmla="*/ 7 h 106"/>
                <a:gd name="T106" fmla="*/ 247 w 257"/>
                <a:gd name="T107" fmla="*/ 11 h 106"/>
                <a:gd name="T108" fmla="*/ 236 w 257"/>
                <a:gd name="T109" fmla="*/ 14 h 106"/>
                <a:gd name="T110" fmla="*/ 229 w 257"/>
                <a:gd name="T1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4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>
                <a:gd name="T0" fmla="*/ 102 w 130"/>
                <a:gd name="T1" fmla="*/ 110 h 120"/>
                <a:gd name="T2" fmla="*/ 98 w 130"/>
                <a:gd name="T3" fmla="*/ 103 h 120"/>
                <a:gd name="T4" fmla="*/ 91 w 130"/>
                <a:gd name="T5" fmla="*/ 96 h 120"/>
                <a:gd name="T6" fmla="*/ 88 w 130"/>
                <a:gd name="T7" fmla="*/ 96 h 120"/>
                <a:gd name="T8" fmla="*/ 81 w 130"/>
                <a:gd name="T9" fmla="*/ 96 h 120"/>
                <a:gd name="T10" fmla="*/ 77 w 130"/>
                <a:gd name="T11" fmla="*/ 96 h 120"/>
                <a:gd name="T12" fmla="*/ 74 w 130"/>
                <a:gd name="T13" fmla="*/ 96 h 120"/>
                <a:gd name="T14" fmla="*/ 70 w 130"/>
                <a:gd name="T15" fmla="*/ 96 h 120"/>
                <a:gd name="T16" fmla="*/ 70 w 130"/>
                <a:gd name="T17" fmla="*/ 89 h 120"/>
                <a:gd name="T18" fmla="*/ 67 w 130"/>
                <a:gd name="T19" fmla="*/ 78 h 120"/>
                <a:gd name="T20" fmla="*/ 60 w 130"/>
                <a:gd name="T21" fmla="*/ 71 h 120"/>
                <a:gd name="T22" fmla="*/ 56 w 130"/>
                <a:gd name="T23" fmla="*/ 64 h 120"/>
                <a:gd name="T24" fmla="*/ 49 w 130"/>
                <a:gd name="T25" fmla="*/ 57 h 120"/>
                <a:gd name="T26" fmla="*/ 46 w 130"/>
                <a:gd name="T27" fmla="*/ 53 h 120"/>
                <a:gd name="T28" fmla="*/ 42 w 130"/>
                <a:gd name="T29" fmla="*/ 53 h 120"/>
                <a:gd name="T30" fmla="*/ 39 w 130"/>
                <a:gd name="T31" fmla="*/ 43 h 120"/>
                <a:gd name="T32" fmla="*/ 39 w 130"/>
                <a:gd name="T33" fmla="*/ 32 h 120"/>
                <a:gd name="T34" fmla="*/ 35 w 130"/>
                <a:gd name="T35" fmla="*/ 25 h 120"/>
                <a:gd name="T36" fmla="*/ 32 w 130"/>
                <a:gd name="T37" fmla="*/ 22 h 120"/>
                <a:gd name="T38" fmla="*/ 32 w 130"/>
                <a:gd name="T39" fmla="*/ 22 h 120"/>
                <a:gd name="T40" fmla="*/ 28 w 130"/>
                <a:gd name="T41" fmla="*/ 11 h 120"/>
                <a:gd name="T42" fmla="*/ 21 w 130"/>
                <a:gd name="T43" fmla="*/ 4 h 120"/>
                <a:gd name="T44" fmla="*/ 10 w 130"/>
                <a:gd name="T45" fmla="*/ 0 h 120"/>
                <a:gd name="T46" fmla="*/ 0 w 130"/>
                <a:gd name="T47" fmla="*/ 0 h 120"/>
                <a:gd name="T48" fmla="*/ 10 w 130"/>
                <a:gd name="T49" fmla="*/ 0 h 120"/>
                <a:gd name="T50" fmla="*/ 21 w 130"/>
                <a:gd name="T51" fmla="*/ 4 h 120"/>
                <a:gd name="T52" fmla="*/ 28 w 130"/>
                <a:gd name="T53" fmla="*/ 11 h 120"/>
                <a:gd name="T54" fmla="*/ 32 w 130"/>
                <a:gd name="T55" fmla="*/ 22 h 120"/>
                <a:gd name="T56" fmla="*/ 32 w 130"/>
                <a:gd name="T57" fmla="*/ 22 h 120"/>
                <a:gd name="T58" fmla="*/ 35 w 130"/>
                <a:gd name="T59" fmla="*/ 25 h 120"/>
                <a:gd name="T60" fmla="*/ 39 w 130"/>
                <a:gd name="T61" fmla="*/ 32 h 120"/>
                <a:gd name="T62" fmla="*/ 42 w 130"/>
                <a:gd name="T63" fmla="*/ 43 h 120"/>
                <a:gd name="T64" fmla="*/ 42 w 130"/>
                <a:gd name="T65" fmla="*/ 53 h 120"/>
                <a:gd name="T66" fmla="*/ 46 w 130"/>
                <a:gd name="T67" fmla="*/ 53 h 120"/>
                <a:gd name="T68" fmla="*/ 49 w 130"/>
                <a:gd name="T69" fmla="*/ 57 h 120"/>
                <a:gd name="T70" fmla="*/ 56 w 130"/>
                <a:gd name="T71" fmla="*/ 64 h 120"/>
                <a:gd name="T72" fmla="*/ 60 w 130"/>
                <a:gd name="T73" fmla="*/ 71 h 120"/>
                <a:gd name="T74" fmla="*/ 67 w 130"/>
                <a:gd name="T75" fmla="*/ 78 h 120"/>
                <a:gd name="T76" fmla="*/ 70 w 130"/>
                <a:gd name="T77" fmla="*/ 89 h 120"/>
                <a:gd name="T78" fmla="*/ 74 w 130"/>
                <a:gd name="T79" fmla="*/ 96 h 120"/>
                <a:gd name="T80" fmla="*/ 74 w 130"/>
                <a:gd name="T81" fmla="*/ 96 h 120"/>
                <a:gd name="T82" fmla="*/ 77 w 130"/>
                <a:gd name="T83" fmla="*/ 96 h 120"/>
                <a:gd name="T84" fmla="*/ 81 w 130"/>
                <a:gd name="T85" fmla="*/ 96 h 120"/>
                <a:gd name="T86" fmla="*/ 88 w 130"/>
                <a:gd name="T87" fmla="*/ 96 h 120"/>
                <a:gd name="T88" fmla="*/ 95 w 130"/>
                <a:gd name="T89" fmla="*/ 96 h 120"/>
                <a:gd name="T90" fmla="*/ 98 w 130"/>
                <a:gd name="T91" fmla="*/ 103 h 120"/>
                <a:gd name="T92" fmla="*/ 102 w 130"/>
                <a:gd name="T93" fmla="*/ 110 h 120"/>
                <a:gd name="T94" fmla="*/ 105 w 130"/>
                <a:gd name="T95" fmla="*/ 110 h 120"/>
                <a:gd name="T96" fmla="*/ 105 w 130"/>
                <a:gd name="T97" fmla="*/ 113 h 120"/>
                <a:gd name="T98" fmla="*/ 105 w 130"/>
                <a:gd name="T99" fmla="*/ 117 h 120"/>
                <a:gd name="T100" fmla="*/ 109 w 130"/>
                <a:gd name="T101" fmla="*/ 120 h 120"/>
                <a:gd name="T102" fmla="*/ 116 w 130"/>
                <a:gd name="T103" fmla="*/ 120 h 120"/>
                <a:gd name="T104" fmla="*/ 123 w 130"/>
                <a:gd name="T105" fmla="*/ 117 h 120"/>
                <a:gd name="T106" fmla="*/ 130 w 130"/>
                <a:gd name="T107" fmla="*/ 113 h 120"/>
                <a:gd name="T108" fmla="*/ 130 w 130"/>
                <a:gd name="T109" fmla="*/ 113 h 120"/>
                <a:gd name="T110" fmla="*/ 130 w 130"/>
                <a:gd name="T111" fmla="*/ 113 h 120"/>
                <a:gd name="T112" fmla="*/ 123 w 130"/>
                <a:gd name="T113" fmla="*/ 120 h 120"/>
                <a:gd name="T114" fmla="*/ 116 w 130"/>
                <a:gd name="T115" fmla="*/ 120 h 120"/>
                <a:gd name="T116" fmla="*/ 109 w 130"/>
                <a:gd name="T117" fmla="*/ 120 h 120"/>
                <a:gd name="T118" fmla="*/ 105 w 130"/>
                <a:gd name="T119" fmla="*/ 117 h 120"/>
                <a:gd name="T120" fmla="*/ 105 w 130"/>
                <a:gd name="T121" fmla="*/ 113 h 120"/>
                <a:gd name="T122" fmla="*/ 102 w 130"/>
                <a:gd name="T123" fmla="*/ 110 h 120"/>
                <a:gd name="T124" fmla="*/ 102 w 130"/>
                <a:gd name="T125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5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4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4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6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>
                <a:gd name="T0" fmla="*/ 0 w 39"/>
                <a:gd name="T1" fmla="*/ 14 h 46"/>
                <a:gd name="T2" fmla="*/ 7 w 39"/>
                <a:gd name="T3" fmla="*/ 18 h 46"/>
                <a:gd name="T4" fmla="*/ 10 w 39"/>
                <a:gd name="T5" fmla="*/ 25 h 46"/>
                <a:gd name="T6" fmla="*/ 14 w 39"/>
                <a:gd name="T7" fmla="*/ 28 h 46"/>
                <a:gd name="T8" fmla="*/ 17 w 39"/>
                <a:gd name="T9" fmla="*/ 32 h 46"/>
                <a:gd name="T10" fmla="*/ 17 w 39"/>
                <a:gd name="T11" fmla="*/ 35 h 46"/>
                <a:gd name="T12" fmla="*/ 17 w 39"/>
                <a:gd name="T13" fmla="*/ 35 h 46"/>
                <a:gd name="T14" fmla="*/ 17 w 39"/>
                <a:gd name="T15" fmla="*/ 39 h 46"/>
                <a:gd name="T16" fmla="*/ 17 w 39"/>
                <a:gd name="T17" fmla="*/ 42 h 46"/>
                <a:gd name="T18" fmla="*/ 21 w 39"/>
                <a:gd name="T19" fmla="*/ 46 h 46"/>
                <a:gd name="T20" fmla="*/ 21 w 39"/>
                <a:gd name="T21" fmla="*/ 46 h 46"/>
                <a:gd name="T22" fmla="*/ 28 w 39"/>
                <a:gd name="T23" fmla="*/ 46 h 46"/>
                <a:gd name="T24" fmla="*/ 35 w 39"/>
                <a:gd name="T25" fmla="*/ 42 h 46"/>
                <a:gd name="T26" fmla="*/ 35 w 39"/>
                <a:gd name="T27" fmla="*/ 39 h 46"/>
                <a:gd name="T28" fmla="*/ 39 w 39"/>
                <a:gd name="T29" fmla="*/ 32 h 46"/>
                <a:gd name="T30" fmla="*/ 35 w 39"/>
                <a:gd name="T31" fmla="*/ 28 h 46"/>
                <a:gd name="T32" fmla="*/ 35 w 39"/>
                <a:gd name="T33" fmla="*/ 21 h 46"/>
                <a:gd name="T34" fmla="*/ 35 w 39"/>
                <a:gd name="T35" fmla="*/ 18 h 46"/>
                <a:gd name="T36" fmla="*/ 39 w 39"/>
                <a:gd name="T37" fmla="*/ 14 h 46"/>
                <a:gd name="T38" fmla="*/ 35 w 39"/>
                <a:gd name="T39" fmla="*/ 14 h 46"/>
                <a:gd name="T40" fmla="*/ 32 w 39"/>
                <a:gd name="T41" fmla="*/ 10 h 46"/>
                <a:gd name="T42" fmla="*/ 28 w 39"/>
                <a:gd name="T43" fmla="*/ 7 h 46"/>
                <a:gd name="T44" fmla="*/ 24 w 39"/>
                <a:gd name="T45" fmla="*/ 3 h 46"/>
                <a:gd name="T46" fmla="*/ 17 w 39"/>
                <a:gd name="T47" fmla="*/ 3 h 46"/>
                <a:gd name="T48" fmla="*/ 14 w 39"/>
                <a:gd name="T49" fmla="*/ 3 h 46"/>
                <a:gd name="T50" fmla="*/ 7 w 39"/>
                <a:gd name="T51" fmla="*/ 0 h 46"/>
                <a:gd name="T52" fmla="*/ 7 w 39"/>
                <a:gd name="T53" fmla="*/ 0 h 46"/>
                <a:gd name="T54" fmla="*/ 7 w 39"/>
                <a:gd name="T55" fmla="*/ 0 h 46"/>
                <a:gd name="T56" fmla="*/ 3 w 39"/>
                <a:gd name="T57" fmla="*/ 3 h 46"/>
                <a:gd name="T58" fmla="*/ 0 w 39"/>
                <a:gd name="T59" fmla="*/ 7 h 46"/>
                <a:gd name="T60" fmla="*/ 0 w 39"/>
                <a:gd name="T6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7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>
                <a:gd name="T0" fmla="*/ 116 w 151"/>
                <a:gd name="T1" fmla="*/ 49 h 130"/>
                <a:gd name="T2" fmla="*/ 113 w 151"/>
                <a:gd name="T3" fmla="*/ 52 h 130"/>
                <a:gd name="T4" fmla="*/ 109 w 151"/>
                <a:gd name="T5" fmla="*/ 59 h 130"/>
                <a:gd name="T6" fmla="*/ 106 w 151"/>
                <a:gd name="T7" fmla="*/ 63 h 130"/>
                <a:gd name="T8" fmla="*/ 99 w 151"/>
                <a:gd name="T9" fmla="*/ 70 h 130"/>
                <a:gd name="T10" fmla="*/ 92 w 151"/>
                <a:gd name="T11" fmla="*/ 77 h 130"/>
                <a:gd name="T12" fmla="*/ 84 w 151"/>
                <a:gd name="T13" fmla="*/ 84 h 130"/>
                <a:gd name="T14" fmla="*/ 77 w 151"/>
                <a:gd name="T15" fmla="*/ 88 h 130"/>
                <a:gd name="T16" fmla="*/ 74 w 151"/>
                <a:gd name="T17" fmla="*/ 91 h 130"/>
                <a:gd name="T18" fmla="*/ 67 w 151"/>
                <a:gd name="T19" fmla="*/ 95 h 130"/>
                <a:gd name="T20" fmla="*/ 67 w 151"/>
                <a:gd name="T21" fmla="*/ 95 h 130"/>
                <a:gd name="T22" fmla="*/ 42 w 151"/>
                <a:gd name="T23" fmla="*/ 95 h 130"/>
                <a:gd name="T24" fmla="*/ 21 w 151"/>
                <a:gd name="T25" fmla="*/ 102 h 130"/>
                <a:gd name="T26" fmla="*/ 3 w 151"/>
                <a:gd name="T27" fmla="*/ 112 h 130"/>
                <a:gd name="T28" fmla="*/ 0 w 151"/>
                <a:gd name="T29" fmla="*/ 119 h 130"/>
                <a:gd name="T30" fmla="*/ 14 w 151"/>
                <a:gd name="T31" fmla="*/ 126 h 130"/>
                <a:gd name="T32" fmla="*/ 21 w 151"/>
                <a:gd name="T33" fmla="*/ 119 h 130"/>
                <a:gd name="T34" fmla="*/ 39 w 151"/>
                <a:gd name="T35" fmla="*/ 116 h 130"/>
                <a:gd name="T36" fmla="*/ 60 w 151"/>
                <a:gd name="T37" fmla="*/ 112 h 130"/>
                <a:gd name="T38" fmla="*/ 63 w 151"/>
                <a:gd name="T39" fmla="*/ 126 h 130"/>
                <a:gd name="T40" fmla="*/ 63 w 151"/>
                <a:gd name="T41" fmla="*/ 126 h 130"/>
                <a:gd name="T42" fmla="*/ 67 w 151"/>
                <a:gd name="T43" fmla="*/ 126 h 130"/>
                <a:gd name="T44" fmla="*/ 70 w 151"/>
                <a:gd name="T45" fmla="*/ 130 h 130"/>
                <a:gd name="T46" fmla="*/ 77 w 151"/>
                <a:gd name="T47" fmla="*/ 126 h 130"/>
                <a:gd name="T48" fmla="*/ 81 w 151"/>
                <a:gd name="T49" fmla="*/ 123 h 130"/>
                <a:gd name="T50" fmla="*/ 84 w 151"/>
                <a:gd name="T51" fmla="*/ 119 h 130"/>
                <a:gd name="T52" fmla="*/ 88 w 151"/>
                <a:gd name="T53" fmla="*/ 116 h 130"/>
                <a:gd name="T54" fmla="*/ 88 w 151"/>
                <a:gd name="T55" fmla="*/ 116 h 130"/>
                <a:gd name="T56" fmla="*/ 106 w 151"/>
                <a:gd name="T57" fmla="*/ 112 h 130"/>
                <a:gd name="T58" fmla="*/ 106 w 151"/>
                <a:gd name="T59" fmla="*/ 112 h 130"/>
                <a:gd name="T60" fmla="*/ 109 w 151"/>
                <a:gd name="T61" fmla="*/ 109 h 130"/>
                <a:gd name="T62" fmla="*/ 116 w 151"/>
                <a:gd name="T63" fmla="*/ 105 h 130"/>
                <a:gd name="T64" fmla="*/ 123 w 151"/>
                <a:gd name="T65" fmla="*/ 98 h 130"/>
                <a:gd name="T66" fmla="*/ 127 w 151"/>
                <a:gd name="T67" fmla="*/ 95 h 130"/>
                <a:gd name="T68" fmla="*/ 130 w 151"/>
                <a:gd name="T69" fmla="*/ 91 h 130"/>
                <a:gd name="T70" fmla="*/ 134 w 151"/>
                <a:gd name="T71" fmla="*/ 88 h 130"/>
                <a:gd name="T72" fmla="*/ 137 w 151"/>
                <a:gd name="T73" fmla="*/ 84 h 130"/>
                <a:gd name="T74" fmla="*/ 141 w 151"/>
                <a:gd name="T75" fmla="*/ 77 h 130"/>
                <a:gd name="T76" fmla="*/ 144 w 151"/>
                <a:gd name="T77" fmla="*/ 70 h 130"/>
                <a:gd name="T78" fmla="*/ 144 w 151"/>
                <a:gd name="T79" fmla="*/ 63 h 130"/>
                <a:gd name="T80" fmla="*/ 144 w 151"/>
                <a:gd name="T81" fmla="*/ 59 h 130"/>
                <a:gd name="T82" fmla="*/ 144 w 151"/>
                <a:gd name="T83" fmla="*/ 52 h 130"/>
                <a:gd name="T84" fmla="*/ 144 w 151"/>
                <a:gd name="T85" fmla="*/ 49 h 130"/>
                <a:gd name="T86" fmla="*/ 144 w 151"/>
                <a:gd name="T87" fmla="*/ 45 h 130"/>
                <a:gd name="T88" fmla="*/ 144 w 151"/>
                <a:gd name="T89" fmla="*/ 45 h 130"/>
                <a:gd name="T90" fmla="*/ 148 w 151"/>
                <a:gd name="T91" fmla="*/ 42 h 130"/>
                <a:gd name="T92" fmla="*/ 148 w 151"/>
                <a:gd name="T93" fmla="*/ 38 h 130"/>
                <a:gd name="T94" fmla="*/ 151 w 151"/>
                <a:gd name="T95" fmla="*/ 31 h 130"/>
                <a:gd name="T96" fmla="*/ 151 w 151"/>
                <a:gd name="T97" fmla="*/ 24 h 130"/>
                <a:gd name="T98" fmla="*/ 151 w 151"/>
                <a:gd name="T99" fmla="*/ 17 h 130"/>
                <a:gd name="T100" fmla="*/ 148 w 151"/>
                <a:gd name="T101" fmla="*/ 10 h 130"/>
                <a:gd name="T102" fmla="*/ 148 w 151"/>
                <a:gd name="T103" fmla="*/ 3 h 130"/>
                <a:gd name="T104" fmla="*/ 148 w 151"/>
                <a:gd name="T105" fmla="*/ 0 h 130"/>
                <a:gd name="T106" fmla="*/ 144 w 151"/>
                <a:gd name="T107" fmla="*/ 0 h 130"/>
                <a:gd name="T108" fmla="*/ 137 w 151"/>
                <a:gd name="T109" fmla="*/ 3 h 130"/>
                <a:gd name="T110" fmla="*/ 130 w 151"/>
                <a:gd name="T111" fmla="*/ 7 h 130"/>
                <a:gd name="T112" fmla="*/ 127 w 151"/>
                <a:gd name="T113" fmla="*/ 10 h 130"/>
                <a:gd name="T114" fmla="*/ 120 w 151"/>
                <a:gd name="T115" fmla="*/ 21 h 130"/>
                <a:gd name="T116" fmla="*/ 120 w 151"/>
                <a:gd name="T117" fmla="*/ 31 h 130"/>
                <a:gd name="T118" fmla="*/ 120 w 151"/>
                <a:gd name="T119" fmla="*/ 38 h 130"/>
                <a:gd name="T120" fmla="*/ 116 w 151"/>
                <a:gd name="T121" fmla="*/ 45 h 130"/>
                <a:gd name="T122" fmla="*/ 116 w 151"/>
                <a:gd name="T123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8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>
                <a:gd name="T0" fmla="*/ 28 w 28"/>
                <a:gd name="T1" fmla="*/ 3 h 17"/>
                <a:gd name="T2" fmla="*/ 10 w 28"/>
                <a:gd name="T3" fmla="*/ 0 h 17"/>
                <a:gd name="T4" fmla="*/ 0 w 28"/>
                <a:gd name="T5" fmla="*/ 10 h 17"/>
                <a:gd name="T6" fmla="*/ 10 w 28"/>
                <a:gd name="T7" fmla="*/ 17 h 17"/>
                <a:gd name="T8" fmla="*/ 21 w 28"/>
                <a:gd name="T9" fmla="*/ 10 h 17"/>
                <a:gd name="T10" fmla="*/ 28 w 28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>
                <a:gd name="T0" fmla="*/ 4 w 81"/>
                <a:gd name="T1" fmla="*/ 53 h 63"/>
                <a:gd name="T2" fmla="*/ 0 w 81"/>
                <a:gd name="T3" fmla="*/ 56 h 63"/>
                <a:gd name="T4" fmla="*/ 0 w 81"/>
                <a:gd name="T5" fmla="*/ 56 h 63"/>
                <a:gd name="T6" fmla="*/ 0 w 81"/>
                <a:gd name="T7" fmla="*/ 60 h 63"/>
                <a:gd name="T8" fmla="*/ 4 w 81"/>
                <a:gd name="T9" fmla="*/ 60 h 63"/>
                <a:gd name="T10" fmla="*/ 11 w 81"/>
                <a:gd name="T11" fmla="*/ 60 h 63"/>
                <a:gd name="T12" fmla="*/ 18 w 81"/>
                <a:gd name="T13" fmla="*/ 60 h 63"/>
                <a:gd name="T14" fmla="*/ 25 w 81"/>
                <a:gd name="T15" fmla="*/ 60 h 63"/>
                <a:gd name="T16" fmla="*/ 32 w 81"/>
                <a:gd name="T17" fmla="*/ 60 h 63"/>
                <a:gd name="T18" fmla="*/ 35 w 81"/>
                <a:gd name="T19" fmla="*/ 60 h 63"/>
                <a:gd name="T20" fmla="*/ 42 w 81"/>
                <a:gd name="T21" fmla="*/ 63 h 63"/>
                <a:gd name="T22" fmla="*/ 50 w 81"/>
                <a:gd name="T23" fmla="*/ 63 h 63"/>
                <a:gd name="T24" fmla="*/ 53 w 81"/>
                <a:gd name="T25" fmla="*/ 60 h 63"/>
                <a:gd name="T26" fmla="*/ 53 w 81"/>
                <a:gd name="T27" fmla="*/ 56 h 63"/>
                <a:gd name="T28" fmla="*/ 57 w 81"/>
                <a:gd name="T29" fmla="*/ 53 h 63"/>
                <a:gd name="T30" fmla="*/ 64 w 81"/>
                <a:gd name="T31" fmla="*/ 46 h 63"/>
                <a:gd name="T32" fmla="*/ 64 w 81"/>
                <a:gd name="T33" fmla="*/ 46 h 63"/>
                <a:gd name="T34" fmla="*/ 67 w 81"/>
                <a:gd name="T35" fmla="*/ 46 h 63"/>
                <a:gd name="T36" fmla="*/ 74 w 81"/>
                <a:gd name="T37" fmla="*/ 42 h 63"/>
                <a:gd name="T38" fmla="*/ 78 w 81"/>
                <a:gd name="T39" fmla="*/ 39 h 63"/>
                <a:gd name="T40" fmla="*/ 81 w 81"/>
                <a:gd name="T41" fmla="*/ 35 h 63"/>
                <a:gd name="T42" fmla="*/ 81 w 81"/>
                <a:gd name="T43" fmla="*/ 35 h 63"/>
                <a:gd name="T44" fmla="*/ 81 w 81"/>
                <a:gd name="T45" fmla="*/ 32 h 63"/>
                <a:gd name="T46" fmla="*/ 81 w 81"/>
                <a:gd name="T47" fmla="*/ 32 h 63"/>
                <a:gd name="T48" fmla="*/ 81 w 81"/>
                <a:gd name="T49" fmla="*/ 25 h 63"/>
                <a:gd name="T50" fmla="*/ 81 w 81"/>
                <a:gd name="T51" fmla="*/ 25 h 63"/>
                <a:gd name="T52" fmla="*/ 81 w 81"/>
                <a:gd name="T53" fmla="*/ 21 h 63"/>
                <a:gd name="T54" fmla="*/ 74 w 81"/>
                <a:gd name="T55" fmla="*/ 25 h 63"/>
                <a:gd name="T56" fmla="*/ 71 w 81"/>
                <a:gd name="T57" fmla="*/ 28 h 63"/>
                <a:gd name="T58" fmla="*/ 67 w 81"/>
                <a:gd name="T59" fmla="*/ 28 h 63"/>
                <a:gd name="T60" fmla="*/ 64 w 81"/>
                <a:gd name="T61" fmla="*/ 28 h 63"/>
                <a:gd name="T62" fmla="*/ 60 w 81"/>
                <a:gd name="T63" fmla="*/ 25 h 63"/>
                <a:gd name="T64" fmla="*/ 53 w 81"/>
                <a:gd name="T65" fmla="*/ 21 h 63"/>
                <a:gd name="T66" fmla="*/ 46 w 81"/>
                <a:gd name="T67" fmla="*/ 18 h 63"/>
                <a:gd name="T68" fmla="*/ 42 w 81"/>
                <a:gd name="T69" fmla="*/ 14 h 63"/>
                <a:gd name="T70" fmla="*/ 39 w 81"/>
                <a:gd name="T71" fmla="*/ 7 h 63"/>
                <a:gd name="T72" fmla="*/ 39 w 81"/>
                <a:gd name="T73" fmla="*/ 7 h 63"/>
                <a:gd name="T74" fmla="*/ 35 w 81"/>
                <a:gd name="T75" fmla="*/ 4 h 63"/>
                <a:gd name="T76" fmla="*/ 32 w 81"/>
                <a:gd name="T77" fmla="*/ 0 h 63"/>
                <a:gd name="T78" fmla="*/ 28 w 81"/>
                <a:gd name="T79" fmla="*/ 0 h 63"/>
                <a:gd name="T80" fmla="*/ 25 w 81"/>
                <a:gd name="T81" fmla="*/ 4 h 63"/>
                <a:gd name="T82" fmla="*/ 25 w 81"/>
                <a:gd name="T83" fmla="*/ 14 h 63"/>
                <a:gd name="T84" fmla="*/ 21 w 81"/>
                <a:gd name="T85" fmla="*/ 21 h 63"/>
                <a:gd name="T86" fmla="*/ 21 w 81"/>
                <a:gd name="T87" fmla="*/ 28 h 63"/>
                <a:gd name="T88" fmla="*/ 18 w 81"/>
                <a:gd name="T89" fmla="*/ 32 h 63"/>
                <a:gd name="T90" fmla="*/ 14 w 81"/>
                <a:gd name="T91" fmla="*/ 39 h 63"/>
                <a:gd name="T92" fmla="*/ 11 w 81"/>
                <a:gd name="T93" fmla="*/ 46 h 63"/>
                <a:gd name="T94" fmla="*/ 7 w 81"/>
                <a:gd name="T95" fmla="*/ 49 h 63"/>
                <a:gd name="T96" fmla="*/ 4 w 81"/>
                <a:gd name="T9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>
                <a:gd name="T0" fmla="*/ 14 w 14"/>
                <a:gd name="T1" fmla="*/ 7 h 11"/>
                <a:gd name="T2" fmla="*/ 10 w 14"/>
                <a:gd name="T3" fmla="*/ 4 h 11"/>
                <a:gd name="T4" fmla="*/ 10 w 14"/>
                <a:gd name="T5" fmla="*/ 4 h 11"/>
                <a:gd name="T6" fmla="*/ 7 w 14"/>
                <a:gd name="T7" fmla="*/ 0 h 11"/>
                <a:gd name="T8" fmla="*/ 3 w 14"/>
                <a:gd name="T9" fmla="*/ 4 h 11"/>
                <a:gd name="T10" fmla="*/ 3 w 14"/>
                <a:gd name="T11" fmla="*/ 4 h 11"/>
                <a:gd name="T12" fmla="*/ 3 w 14"/>
                <a:gd name="T13" fmla="*/ 4 h 11"/>
                <a:gd name="T14" fmla="*/ 0 w 14"/>
                <a:gd name="T15" fmla="*/ 7 h 11"/>
                <a:gd name="T16" fmla="*/ 3 w 14"/>
                <a:gd name="T17" fmla="*/ 11 h 11"/>
                <a:gd name="T18" fmla="*/ 3 w 14"/>
                <a:gd name="T19" fmla="*/ 11 h 11"/>
                <a:gd name="T20" fmla="*/ 7 w 14"/>
                <a:gd name="T21" fmla="*/ 11 h 11"/>
                <a:gd name="T22" fmla="*/ 10 w 14"/>
                <a:gd name="T23" fmla="*/ 11 h 11"/>
                <a:gd name="T24" fmla="*/ 14 w 14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1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>
                <a:gd name="T0" fmla="*/ 38 w 42"/>
                <a:gd name="T1" fmla="*/ 0 h 25"/>
                <a:gd name="T2" fmla="*/ 38 w 42"/>
                <a:gd name="T3" fmla="*/ 0 h 25"/>
                <a:gd name="T4" fmla="*/ 35 w 42"/>
                <a:gd name="T5" fmla="*/ 0 h 25"/>
                <a:gd name="T6" fmla="*/ 31 w 42"/>
                <a:gd name="T7" fmla="*/ 4 h 25"/>
                <a:gd name="T8" fmla="*/ 28 w 42"/>
                <a:gd name="T9" fmla="*/ 4 h 25"/>
                <a:gd name="T10" fmla="*/ 21 w 42"/>
                <a:gd name="T11" fmla="*/ 4 h 25"/>
                <a:gd name="T12" fmla="*/ 14 w 42"/>
                <a:gd name="T13" fmla="*/ 4 h 25"/>
                <a:gd name="T14" fmla="*/ 10 w 42"/>
                <a:gd name="T15" fmla="*/ 4 h 25"/>
                <a:gd name="T16" fmla="*/ 7 w 42"/>
                <a:gd name="T17" fmla="*/ 4 h 25"/>
                <a:gd name="T18" fmla="*/ 0 w 42"/>
                <a:gd name="T19" fmla="*/ 4 h 25"/>
                <a:gd name="T20" fmla="*/ 0 w 42"/>
                <a:gd name="T21" fmla="*/ 4 h 25"/>
                <a:gd name="T22" fmla="*/ 0 w 42"/>
                <a:gd name="T23" fmla="*/ 7 h 25"/>
                <a:gd name="T24" fmla="*/ 0 w 42"/>
                <a:gd name="T25" fmla="*/ 11 h 25"/>
                <a:gd name="T26" fmla="*/ 21 w 42"/>
                <a:gd name="T27" fmla="*/ 14 h 25"/>
                <a:gd name="T28" fmla="*/ 21 w 42"/>
                <a:gd name="T29" fmla="*/ 18 h 25"/>
                <a:gd name="T30" fmla="*/ 24 w 42"/>
                <a:gd name="T31" fmla="*/ 18 h 25"/>
                <a:gd name="T32" fmla="*/ 24 w 42"/>
                <a:gd name="T33" fmla="*/ 22 h 25"/>
                <a:gd name="T34" fmla="*/ 28 w 42"/>
                <a:gd name="T35" fmla="*/ 25 h 25"/>
                <a:gd name="T36" fmla="*/ 31 w 42"/>
                <a:gd name="T37" fmla="*/ 22 h 25"/>
                <a:gd name="T38" fmla="*/ 38 w 42"/>
                <a:gd name="T39" fmla="*/ 22 h 25"/>
                <a:gd name="T40" fmla="*/ 38 w 42"/>
                <a:gd name="T41" fmla="*/ 18 h 25"/>
                <a:gd name="T42" fmla="*/ 38 w 42"/>
                <a:gd name="T43" fmla="*/ 14 h 25"/>
                <a:gd name="T44" fmla="*/ 38 w 42"/>
                <a:gd name="T45" fmla="*/ 11 h 25"/>
                <a:gd name="T46" fmla="*/ 38 w 42"/>
                <a:gd name="T47" fmla="*/ 11 h 25"/>
                <a:gd name="T48" fmla="*/ 42 w 42"/>
                <a:gd name="T49" fmla="*/ 4 h 25"/>
                <a:gd name="T50" fmla="*/ 42 w 42"/>
                <a:gd name="T51" fmla="*/ 4 h 25"/>
                <a:gd name="T52" fmla="*/ 42 w 42"/>
                <a:gd name="T53" fmla="*/ 0 h 25"/>
                <a:gd name="T54" fmla="*/ 42 w 42"/>
                <a:gd name="T55" fmla="*/ 0 h 25"/>
                <a:gd name="T56" fmla="*/ 38 w 42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>
                <a:gd name="T0" fmla="*/ 0 w 21"/>
                <a:gd name="T1" fmla="*/ 42 h 42"/>
                <a:gd name="T2" fmla="*/ 0 w 21"/>
                <a:gd name="T3" fmla="*/ 42 h 42"/>
                <a:gd name="T4" fmla="*/ 7 w 21"/>
                <a:gd name="T5" fmla="*/ 42 h 42"/>
                <a:gd name="T6" fmla="*/ 14 w 21"/>
                <a:gd name="T7" fmla="*/ 42 h 42"/>
                <a:gd name="T8" fmla="*/ 14 w 21"/>
                <a:gd name="T9" fmla="*/ 39 h 42"/>
                <a:gd name="T10" fmla="*/ 14 w 21"/>
                <a:gd name="T11" fmla="*/ 39 h 42"/>
                <a:gd name="T12" fmla="*/ 17 w 21"/>
                <a:gd name="T13" fmla="*/ 35 h 42"/>
                <a:gd name="T14" fmla="*/ 21 w 21"/>
                <a:gd name="T15" fmla="*/ 35 h 42"/>
                <a:gd name="T16" fmla="*/ 21 w 21"/>
                <a:gd name="T17" fmla="*/ 21 h 42"/>
                <a:gd name="T18" fmla="*/ 17 w 21"/>
                <a:gd name="T19" fmla="*/ 21 h 42"/>
                <a:gd name="T20" fmla="*/ 21 w 21"/>
                <a:gd name="T21" fmla="*/ 18 h 42"/>
                <a:gd name="T22" fmla="*/ 21 w 21"/>
                <a:gd name="T23" fmla="*/ 18 h 42"/>
                <a:gd name="T24" fmla="*/ 21 w 21"/>
                <a:gd name="T25" fmla="*/ 14 h 42"/>
                <a:gd name="T26" fmla="*/ 21 w 21"/>
                <a:gd name="T27" fmla="*/ 11 h 42"/>
                <a:gd name="T28" fmla="*/ 17 w 21"/>
                <a:gd name="T29" fmla="*/ 4 h 42"/>
                <a:gd name="T30" fmla="*/ 14 w 21"/>
                <a:gd name="T31" fmla="*/ 0 h 42"/>
                <a:gd name="T32" fmla="*/ 14 w 21"/>
                <a:gd name="T33" fmla="*/ 4 h 42"/>
                <a:gd name="T34" fmla="*/ 10 w 21"/>
                <a:gd name="T35" fmla="*/ 4 h 42"/>
                <a:gd name="T36" fmla="*/ 7 w 21"/>
                <a:gd name="T37" fmla="*/ 7 h 42"/>
                <a:gd name="T38" fmla="*/ 3 w 21"/>
                <a:gd name="T39" fmla="*/ 7 h 42"/>
                <a:gd name="T40" fmla="*/ 3 w 21"/>
                <a:gd name="T41" fmla="*/ 7 h 42"/>
                <a:gd name="T42" fmla="*/ 0 w 21"/>
                <a:gd name="T43" fmla="*/ 4 h 42"/>
                <a:gd name="T44" fmla="*/ 0 w 21"/>
                <a:gd name="T45" fmla="*/ 7 h 42"/>
                <a:gd name="T46" fmla="*/ 0 w 21"/>
                <a:gd name="T47" fmla="*/ 11 h 42"/>
                <a:gd name="T48" fmla="*/ 0 w 21"/>
                <a:gd name="T49" fmla="*/ 14 h 42"/>
                <a:gd name="T50" fmla="*/ 0 w 21"/>
                <a:gd name="T51" fmla="*/ 21 h 42"/>
                <a:gd name="T52" fmla="*/ 0 w 21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3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>
                <a:gd name="T0" fmla="*/ 7 w 18"/>
                <a:gd name="T1" fmla="*/ 24 h 32"/>
                <a:gd name="T2" fmla="*/ 14 w 18"/>
                <a:gd name="T3" fmla="*/ 32 h 32"/>
                <a:gd name="T4" fmla="*/ 14 w 18"/>
                <a:gd name="T5" fmla="*/ 28 h 32"/>
                <a:gd name="T6" fmla="*/ 14 w 18"/>
                <a:gd name="T7" fmla="*/ 24 h 32"/>
                <a:gd name="T8" fmla="*/ 18 w 18"/>
                <a:gd name="T9" fmla="*/ 21 h 32"/>
                <a:gd name="T10" fmla="*/ 18 w 18"/>
                <a:gd name="T11" fmla="*/ 21 h 32"/>
                <a:gd name="T12" fmla="*/ 18 w 18"/>
                <a:gd name="T13" fmla="*/ 17 h 32"/>
                <a:gd name="T14" fmla="*/ 18 w 18"/>
                <a:gd name="T15" fmla="*/ 14 h 32"/>
                <a:gd name="T16" fmla="*/ 18 w 18"/>
                <a:gd name="T17" fmla="*/ 10 h 32"/>
                <a:gd name="T18" fmla="*/ 14 w 18"/>
                <a:gd name="T19" fmla="*/ 7 h 32"/>
                <a:gd name="T20" fmla="*/ 11 w 18"/>
                <a:gd name="T21" fmla="*/ 0 h 32"/>
                <a:gd name="T22" fmla="*/ 7 w 18"/>
                <a:gd name="T23" fmla="*/ 3 h 32"/>
                <a:gd name="T24" fmla="*/ 7 w 18"/>
                <a:gd name="T25" fmla="*/ 3 h 32"/>
                <a:gd name="T26" fmla="*/ 4 w 18"/>
                <a:gd name="T27" fmla="*/ 3 h 32"/>
                <a:gd name="T28" fmla="*/ 4 w 18"/>
                <a:gd name="T29" fmla="*/ 7 h 32"/>
                <a:gd name="T30" fmla="*/ 0 w 18"/>
                <a:gd name="T31" fmla="*/ 10 h 32"/>
                <a:gd name="T32" fmla="*/ 0 w 18"/>
                <a:gd name="T33" fmla="*/ 10 h 32"/>
                <a:gd name="T34" fmla="*/ 4 w 18"/>
                <a:gd name="T35" fmla="*/ 17 h 32"/>
                <a:gd name="T36" fmla="*/ 4 w 18"/>
                <a:gd name="T37" fmla="*/ 21 h 32"/>
                <a:gd name="T38" fmla="*/ 7 w 18"/>
                <a:gd name="T3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4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>
                <a:gd name="T0" fmla="*/ 14 w 77"/>
                <a:gd name="T1" fmla="*/ 60 h 92"/>
                <a:gd name="T2" fmla="*/ 14 w 77"/>
                <a:gd name="T3" fmla="*/ 71 h 92"/>
                <a:gd name="T4" fmla="*/ 14 w 77"/>
                <a:gd name="T5" fmla="*/ 78 h 92"/>
                <a:gd name="T6" fmla="*/ 14 w 77"/>
                <a:gd name="T7" fmla="*/ 85 h 92"/>
                <a:gd name="T8" fmla="*/ 14 w 77"/>
                <a:gd name="T9" fmla="*/ 88 h 92"/>
                <a:gd name="T10" fmla="*/ 28 w 77"/>
                <a:gd name="T11" fmla="*/ 92 h 92"/>
                <a:gd name="T12" fmla="*/ 35 w 77"/>
                <a:gd name="T13" fmla="*/ 88 h 92"/>
                <a:gd name="T14" fmla="*/ 53 w 77"/>
                <a:gd name="T15" fmla="*/ 81 h 92"/>
                <a:gd name="T16" fmla="*/ 67 w 77"/>
                <a:gd name="T17" fmla="*/ 74 h 92"/>
                <a:gd name="T18" fmla="*/ 74 w 77"/>
                <a:gd name="T19" fmla="*/ 60 h 92"/>
                <a:gd name="T20" fmla="*/ 70 w 77"/>
                <a:gd name="T21" fmla="*/ 53 h 92"/>
                <a:gd name="T22" fmla="*/ 67 w 77"/>
                <a:gd name="T23" fmla="*/ 42 h 92"/>
                <a:gd name="T24" fmla="*/ 63 w 77"/>
                <a:gd name="T25" fmla="*/ 35 h 92"/>
                <a:gd name="T26" fmla="*/ 60 w 77"/>
                <a:gd name="T27" fmla="*/ 35 h 92"/>
                <a:gd name="T28" fmla="*/ 67 w 77"/>
                <a:gd name="T29" fmla="*/ 35 h 92"/>
                <a:gd name="T30" fmla="*/ 74 w 77"/>
                <a:gd name="T31" fmla="*/ 32 h 92"/>
                <a:gd name="T32" fmla="*/ 77 w 77"/>
                <a:gd name="T33" fmla="*/ 25 h 92"/>
                <a:gd name="T34" fmla="*/ 77 w 77"/>
                <a:gd name="T35" fmla="*/ 14 h 92"/>
                <a:gd name="T36" fmla="*/ 74 w 77"/>
                <a:gd name="T37" fmla="*/ 7 h 92"/>
                <a:gd name="T38" fmla="*/ 67 w 77"/>
                <a:gd name="T39" fmla="*/ 4 h 92"/>
                <a:gd name="T40" fmla="*/ 56 w 77"/>
                <a:gd name="T41" fmla="*/ 4 h 92"/>
                <a:gd name="T42" fmla="*/ 53 w 77"/>
                <a:gd name="T43" fmla="*/ 4 h 92"/>
                <a:gd name="T44" fmla="*/ 31 w 77"/>
                <a:gd name="T45" fmla="*/ 11 h 92"/>
                <a:gd name="T46" fmla="*/ 31 w 77"/>
                <a:gd name="T47" fmla="*/ 18 h 92"/>
                <a:gd name="T48" fmla="*/ 28 w 77"/>
                <a:gd name="T49" fmla="*/ 25 h 92"/>
                <a:gd name="T50" fmla="*/ 21 w 77"/>
                <a:gd name="T51" fmla="*/ 32 h 92"/>
                <a:gd name="T52" fmla="*/ 0 w 77"/>
                <a:gd name="T53" fmla="*/ 28 h 92"/>
                <a:gd name="T54" fmla="*/ 0 w 77"/>
                <a:gd name="T55" fmla="*/ 32 h 92"/>
                <a:gd name="T56" fmla="*/ 0 w 77"/>
                <a:gd name="T57" fmla="*/ 39 h 92"/>
                <a:gd name="T58" fmla="*/ 7 w 77"/>
                <a:gd name="T59" fmla="*/ 39 h 92"/>
                <a:gd name="T60" fmla="*/ 14 w 77"/>
                <a:gd name="T61" fmla="*/ 49 h 92"/>
                <a:gd name="T62" fmla="*/ 56 w 77"/>
                <a:gd name="T63" fmla="*/ 32 h 92"/>
                <a:gd name="T64" fmla="*/ 56 w 77"/>
                <a:gd name="T65" fmla="*/ 32 h 92"/>
                <a:gd name="T66" fmla="*/ 56 w 77"/>
                <a:gd name="T67" fmla="*/ 32 h 92"/>
                <a:gd name="T68" fmla="*/ 60 w 77"/>
                <a:gd name="T69" fmla="*/ 32 h 92"/>
                <a:gd name="T70" fmla="*/ 60 w 77"/>
                <a:gd name="T7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5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>
                <a:gd name="T0" fmla="*/ 14 w 113"/>
                <a:gd name="T1" fmla="*/ 59 h 211"/>
                <a:gd name="T2" fmla="*/ 11 w 113"/>
                <a:gd name="T3" fmla="*/ 66 h 211"/>
                <a:gd name="T4" fmla="*/ 14 w 113"/>
                <a:gd name="T5" fmla="*/ 74 h 211"/>
                <a:gd name="T6" fmla="*/ 25 w 113"/>
                <a:gd name="T7" fmla="*/ 81 h 211"/>
                <a:gd name="T8" fmla="*/ 25 w 113"/>
                <a:gd name="T9" fmla="*/ 88 h 211"/>
                <a:gd name="T10" fmla="*/ 21 w 113"/>
                <a:gd name="T11" fmla="*/ 95 h 211"/>
                <a:gd name="T12" fmla="*/ 18 w 113"/>
                <a:gd name="T13" fmla="*/ 102 h 211"/>
                <a:gd name="T14" fmla="*/ 35 w 113"/>
                <a:gd name="T15" fmla="*/ 98 h 211"/>
                <a:gd name="T16" fmla="*/ 35 w 113"/>
                <a:gd name="T17" fmla="*/ 109 h 211"/>
                <a:gd name="T18" fmla="*/ 42 w 113"/>
                <a:gd name="T19" fmla="*/ 119 h 211"/>
                <a:gd name="T20" fmla="*/ 21 w 113"/>
                <a:gd name="T21" fmla="*/ 133 h 211"/>
                <a:gd name="T22" fmla="*/ 28 w 113"/>
                <a:gd name="T23" fmla="*/ 148 h 211"/>
                <a:gd name="T24" fmla="*/ 21 w 113"/>
                <a:gd name="T25" fmla="*/ 162 h 211"/>
                <a:gd name="T26" fmla="*/ 18 w 113"/>
                <a:gd name="T27" fmla="*/ 169 h 211"/>
                <a:gd name="T28" fmla="*/ 39 w 113"/>
                <a:gd name="T29" fmla="*/ 172 h 211"/>
                <a:gd name="T30" fmla="*/ 53 w 113"/>
                <a:gd name="T31" fmla="*/ 169 h 211"/>
                <a:gd name="T32" fmla="*/ 53 w 113"/>
                <a:gd name="T33" fmla="*/ 172 h 211"/>
                <a:gd name="T34" fmla="*/ 21 w 113"/>
                <a:gd name="T35" fmla="*/ 186 h 211"/>
                <a:gd name="T36" fmla="*/ 11 w 113"/>
                <a:gd name="T37" fmla="*/ 211 h 211"/>
                <a:gd name="T38" fmla="*/ 39 w 113"/>
                <a:gd name="T39" fmla="*/ 200 h 211"/>
                <a:gd name="T40" fmla="*/ 88 w 113"/>
                <a:gd name="T41" fmla="*/ 190 h 211"/>
                <a:gd name="T42" fmla="*/ 102 w 113"/>
                <a:gd name="T43" fmla="*/ 176 h 211"/>
                <a:gd name="T44" fmla="*/ 106 w 113"/>
                <a:gd name="T45" fmla="*/ 169 h 211"/>
                <a:gd name="T46" fmla="*/ 106 w 113"/>
                <a:gd name="T47" fmla="*/ 158 h 211"/>
                <a:gd name="T48" fmla="*/ 102 w 113"/>
                <a:gd name="T49" fmla="*/ 155 h 211"/>
                <a:gd name="T50" fmla="*/ 95 w 113"/>
                <a:gd name="T51" fmla="*/ 144 h 211"/>
                <a:gd name="T52" fmla="*/ 92 w 113"/>
                <a:gd name="T53" fmla="*/ 140 h 211"/>
                <a:gd name="T54" fmla="*/ 88 w 113"/>
                <a:gd name="T55" fmla="*/ 126 h 211"/>
                <a:gd name="T56" fmla="*/ 78 w 113"/>
                <a:gd name="T57" fmla="*/ 112 h 211"/>
                <a:gd name="T58" fmla="*/ 71 w 113"/>
                <a:gd name="T59" fmla="*/ 102 h 211"/>
                <a:gd name="T60" fmla="*/ 67 w 113"/>
                <a:gd name="T61" fmla="*/ 88 h 211"/>
                <a:gd name="T62" fmla="*/ 60 w 113"/>
                <a:gd name="T63" fmla="*/ 74 h 211"/>
                <a:gd name="T64" fmla="*/ 49 w 113"/>
                <a:gd name="T65" fmla="*/ 66 h 211"/>
                <a:gd name="T66" fmla="*/ 56 w 113"/>
                <a:gd name="T67" fmla="*/ 45 h 211"/>
                <a:gd name="T68" fmla="*/ 56 w 113"/>
                <a:gd name="T69" fmla="*/ 38 h 211"/>
                <a:gd name="T70" fmla="*/ 49 w 113"/>
                <a:gd name="T71" fmla="*/ 35 h 211"/>
                <a:gd name="T72" fmla="*/ 46 w 113"/>
                <a:gd name="T73" fmla="*/ 31 h 211"/>
                <a:gd name="T74" fmla="*/ 35 w 113"/>
                <a:gd name="T75" fmla="*/ 28 h 211"/>
                <a:gd name="T76" fmla="*/ 35 w 113"/>
                <a:gd name="T77" fmla="*/ 21 h 211"/>
                <a:gd name="T78" fmla="*/ 39 w 113"/>
                <a:gd name="T79" fmla="*/ 14 h 211"/>
                <a:gd name="T80" fmla="*/ 42 w 113"/>
                <a:gd name="T81" fmla="*/ 7 h 211"/>
                <a:gd name="T82" fmla="*/ 42 w 113"/>
                <a:gd name="T83" fmla="*/ 3 h 211"/>
                <a:gd name="T84" fmla="*/ 35 w 113"/>
                <a:gd name="T85" fmla="*/ 0 h 211"/>
                <a:gd name="T86" fmla="*/ 25 w 113"/>
                <a:gd name="T87" fmla="*/ 3 h 211"/>
                <a:gd name="T88" fmla="*/ 14 w 113"/>
                <a:gd name="T89" fmla="*/ 17 h 211"/>
                <a:gd name="T90" fmla="*/ 18 w 113"/>
                <a:gd name="T91" fmla="*/ 28 h 211"/>
                <a:gd name="T92" fmla="*/ 14 w 113"/>
                <a:gd name="T93" fmla="*/ 35 h 211"/>
                <a:gd name="T94" fmla="*/ 7 w 113"/>
                <a:gd name="T95" fmla="*/ 42 h 211"/>
                <a:gd name="T96" fmla="*/ 4 w 113"/>
                <a:gd name="T97" fmla="*/ 52 h 211"/>
                <a:gd name="T98" fmla="*/ 14 w 113"/>
                <a:gd name="T99" fmla="*/ 5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6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>
                <a:gd name="T0" fmla="*/ 50 w 50"/>
                <a:gd name="T1" fmla="*/ 36 h 85"/>
                <a:gd name="T2" fmla="*/ 50 w 50"/>
                <a:gd name="T3" fmla="*/ 36 h 85"/>
                <a:gd name="T4" fmla="*/ 50 w 50"/>
                <a:gd name="T5" fmla="*/ 29 h 85"/>
                <a:gd name="T6" fmla="*/ 50 w 50"/>
                <a:gd name="T7" fmla="*/ 18 h 85"/>
                <a:gd name="T8" fmla="*/ 50 w 50"/>
                <a:gd name="T9" fmla="*/ 11 h 85"/>
                <a:gd name="T10" fmla="*/ 50 w 50"/>
                <a:gd name="T11" fmla="*/ 0 h 85"/>
                <a:gd name="T12" fmla="*/ 43 w 50"/>
                <a:gd name="T13" fmla="*/ 4 h 85"/>
                <a:gd name="T14" fmla="*/ 43 w 50"/>
                <a:gd name="T15" fmla="*/ 4 h 85"/>
                <a:gd name="T16" fmla="*/ 43 w 50"/>
                <a:gd name="T17" fmla="*/ 11 h 85"/>
                <a:gd name="T18" fmla="*/ 43 w 50"/>
                <a:gd name="T19" fmla="*/ 15 h 85"/>
                <a:gd name="T20" fmla="*/ 39 w 50"/>
                <a:gd name="T21" fmla="*/ 18 h 85"/>
                <a:gd name="T22" fmla="*/ 39 w 50"/>
                <a:gd name="T23" fmla="*/ 18 h 85"/>
                <a:gd name="T24" fmla="*/ 39 w 50"/>
                <a:gd name="T25" fmla="*/ 22 h 85"/>
                <a:gd name="T26" fmla="*/ 36 w 50"/>
                <a:gd name="T27" fmla="*/ 25 h 85"/>
                <a:gd name="T28" fmla="*/ 25 w 50"/>
                <a:gd name="T29" fmla="*/ 32 h 85"/>
                <a:gd name="T30" fmla="*/ 25 w 50"/>
                <a:gd name="T31" fmla="*/ 32 h 85"/>
                <a:gd name="T32" fmla="*/ 18 w 50"/>
                <a:gd name="T33" fmla="*/ 36 h 85"/>
                <a:gd name="T34" fmla="*/ 11 w 50"/>
                <a:gd name="T35" fmla="*/ 36 h 85"/>
                <a:gd name="T36" fmla="*/ 7 w 50"/>
                <a:gd name="T37" fmla="*/ 36 h 85"/>
                <a:gd name="T38" fmla="*/ 0 w 50"/>
                <a:gd name="T39" fmla="*/ 36 h 85"/>
                <a:gd name="T40" fmla="*/ 0 w 50"/>
                <a:gd name="T41" fmla="*/ 43 h 85"/>
                <a:gd name="T42" fmla="*/ 4 w 50"/>
                <a:gd name="T43" fmla="*/ 46 h 85"/>
                <a:gd name="T44" fmla="*/ 4 w 50"/>
                <a:gd name="T45" fmla="*/ 50 h 85"/>
                <a:gd name="T46" fmla="*/ 7 w 50"/>
                <a:gd name="T47" fmla="*/ 57 h 85"/>
                <a:gd name="T48" fmla="*/ 11 w 50"/>
                <a:gd name="T49" fmla="*/ 60 h 85"/>
                <a:gd name="T50" fmla="*/ 11 w 50"/>
                <a:gd name="T51" fmla="*/ 64 h 85"/>
                <a:gd name="T52" fmla="*/ 18 w 50"/>
                <a:gd name="T53" fmla="*/ 71 h 85"/>
                <a:gd name="T54" fmla="*/ 18 w 50"/>
                <a:gd name="T55" fmla="*/ 74 h 85"/>
                <a:gd name="T56" fmla="*/ 25 w 50"/>
                <a:gd name="T57" fmla="*/ 78 h 85"/>
                <a:gd name="T58" fmla="*/ 29 w 50"/>
                <a:gd name="T59" fmla="*/ 82 h 85"/>
                <a:gd name="T60" fmla="*/ 32 w 50"/>
                <a:gd name="T61" fmla="*/ 85 h 85"/>
                <a:gd name="T62" fmla="*/ 36 w 50"/>
                <a:gd name="T63" fmla="*/ 85 h 85"/>
                <a:gd name="T64" fmla="*/ 36 w 50"/>
                <a:gd name="T65" fmla="*/ 85 h 85"/>
                <a:gd name="T66" fmla="*/ 39 w 50"/>
                <a:gd name="T67" fmla="*/ 85 h 85"/>
                <a:gd name="T68" fmla="*/ 39 w 50"/>
                <a:gd name="T69" fmla="*/ 85 h 85"/>
                <a:gd name="T70" fmla="*/ 43 w 50"/>
                <a:gd name="T71" fmla="*/ 82 h 85"/>
                <a:gd name="T72" fmla="*/ 43 w 50"/>
                <a:gd name="T73" fmla="*/ 67 h 85"/>
                <a:gd name="T74" fmla="*/ 43 w 50"/>
                <a:gd name="T75" fmla="*/ 67 h 85"/>
                <a:gd name="T76" fmla="*/ 43 w 50"/>
                <a:gd name="T77" fmla="*/ 64 h 85"/>
                <a:gd name="T78" fmla="*/ 39 w 50"/>
                <a:gd name="T79" fmla="*/ 57 h 85"/>
                <a:gd name="T80" fmla="*/ 36 w 50"/>
                <a:gd name="T81" fmla="*/ 50 h 85"/>
                <a:gd name="T82" fmla="*/ 32 w 50"/>
                <a:gd name="T83" fmla="*/ 46 h 85"/>
                <a:gd name="T84" fmla="*/ 29 w 50"/>
                <a:gd name="T85" fmla="*/ 39 h 85"/>
                <a:gd name="T86" fmla="*/ 29 w 50"/>
                <a:gd name="T87" fmla="*/ 43 h 85"/>
                <a:gd name="T88" fmla="*/ 32 w 50"/>
                <a:gd name="T89" fmla="*/ 50 h 85"/>
                <a:gd name="T90" fmla="*/ 39 w 50"/>
                <a:gd name="T91" fmla="*/ 57 h 85"/>
                <a:gd name="T92" fmla="*/ 43 w 50"/>
                <a:gd name="T93" fmla="*/ 67 h 85"/>
                <a:gd name="T94" fmla="*/ 43 w 50"/>
                <a:gd name="T95" fmla="*/ 64 h 85"/>
                <a:gd name="T96" fmla="*/ 43 w 50"/>
                <a:gd name="T97" fmla="*/ 60 h 85"/>
                <a:gd name="T98" fmla="*/ 46 w 50"/>
                <a:gd name="T99" fmla="*/ 53 h 85"/>
                <a:gd name="T100" fmla="*/ 46 w 50"/>
                <a:gd name="T101" fmla="*/ 46 h 85"/>
                <a:gd name="T102" fmla="*/ 46 w 50"/>
                <a:gd name="T103" fmla="*/ 39 h 85"/>
                <a:gd name="T104" fmla="*/ 50 w 50"/>
                <a:gd name="T105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7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>
                <a:gd name="T0" fmla="*/ 81 w 92"/>
                <a:gd name="T1" fmla="*/ 0 h 190"/>
                <a:gd name="T2" fmla="*/ 74 w 92"/>
                <a:gd name="T3" fmla="*/ 3 h 190"/>
                <a:gd name="T4" fmla="*/ 64 w 92"/>
                <a:gd name="T5" fmla="*/ 21 h 190"/>
                <a:gd name="T6" fmla="*/ 60 w 92"/>
                <a:gd name="T7" fmla="*/ 24 h 190"/>
                <a:gd name="T8" fmla="*/ 50 w 92"/>
                <a:gd name="T9" fmla="*/ 35 h 190"/>
                <a:gd name="T10" fmla="*/ 39 w 92"/>
                <a:gd name="T11" fmla="*/ 49 h 190"/>
                <a:gd name="T12" fmla="*/ 28 w 92"/>
                <a:gd name="T13" fmla="*/ 56 h 190"/>
                <a:gd name="T14" fmla="*/ 25 w 92"/>
                <a:gd name="T15" fmla="*/ 56 h 190"/>
                <a:gd name="T16" fmla="*/ 18 w 92"/>
                <a:gd name="T17" fmla="*/ 56 h 190"/>
                <a:gd name="T18" fmla="*/ 11 w 92"/>
                <a:gd name="T19" fmla="*/ 63 h 190"/>
                <a:gd name="T20" fmla="*/ 7 w 92"/>
                <a:gd name="T21" fmla="*/ 77 h 190"/>
                <a:gd name="T22" fmla="*/ 4 w 92"/>
                <a:gd name="T23" fmla="*/ 91 h 190"/>
                <a:gd name="T24" fmla="*/ 7 w 92"/>
                <a:gd name="T25" fmla="*/ 95 h 190"/>
                <a:gd name="T26" fmla="*/ 7 w 92"/>
                <a:gd name="T27" fmla="*/ 95 h 190"/>
                <a:gd name="T28" fmla="*/ 14 w 92"/>
                <a:gd name="T29" fmla="*/ 105 h 190"/>
                <a:gd name="T30" fmla="*/ 11 w 92"/>
                <a:gd name="T31" fmla="*/ 112 h 190"/>
                <a:gd name="T32" fmla="*/ 7 w 92"/>
                <a:gd name="T33" fmla="*/ 119 h 190"/>
                <a:gd name="T34" fmla="*/ 0 w 92"/>
                <a:gd name="T35" fmla="*/ 155 h 190"/>
                <a:gd name="T36" fmla="*/ 7 w 92"/>
                <a:gd name="T37" fmla="*/ 179 h 190"/>
                <a:gd name="T38" fmla="*/ 18 w 92"/>
                <a:gd name="T39" fmla="*/ 179 h 190"/>
                <a:gd name="T40" fmla="*/ 21 w 92"/>
                <a:gd name="T41" fmla="*/ 179 h 190"/>
                <a:gd name="T42" fmla="*/ 21 w 92"/>
                <a:gd name="T43" fmla="*/ 183 h 190"/>
                <a:gd name="T44" fmla="*/ 28 w 92"/>
                <a:gd name="T45" fmla="*/ 190 h 190"/>
                <a:gd name="T46" fmla="*/ 39 w 92"/>
                <a:gd name="T47" fmla="*/ 190 h 190"/>
                <a:gd name="T48" fmla="*/ 50 w 92"/>
                <a:gd name="T49" fmla="*/ 183 h 190"/>
                <a:gd name="T50" fmla="*/ 60 w 92"/>
                <a:gd name="T51" fmla="*/ 158 h 190"/>
                <a:gd name="T52" fmla="*/ 64 w 92"/>
                <a:gd name="T53" fmla="*/ 137 h 190"/>
                <a:gd name="T54" fmla="*/ 64 w 92"/>
                <a:gd name="T55" fmla="*/ 130 h 190"/>
                <a:gd name="T56" fmla="*/ 64 w 92"/>
                <a:gd name="T57" fmla="*/ 119 h 190"/>
                <a:gd name="T58" fmla="*/ 74 w 92"/>
                <a:gd name="T59" fmla="*/ 98 h 190"/>
                <a:gd name="T60" fmla="*/ 81 w 92"/>
                <a:gd name="T61" fmla="*/ 56 h 190"/>
                <a:gd name="T62" fmla="*/ 85 w 92"/>
                <a:gd name="T63" fmla="*/ 49 h 190"/>
                <a:gd name="T64" fmla="*/ 88 w 92"/>
                <a:gd name="T65" fmla="*/ 35 h 190"/>
                <a:gd name="T66" fmla="*/ 88 w 92"/>
                <a:gd name="T67" fmla="*/ 21 h 190"/>
                <a:gd name="T68" fmla="*/ 92 w 92"/>
                <a:gd name="T69" fmla="*/ 10 h 190"/>
                <a:gd name="T70" fmla="*/ 88 w 92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8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>
                <a:gd name="T0" fmla="*/ 42 w 60"/>
                <a:gd name="T1" fmla="*/ 4 h 60"/>
                <a:gd name="T2" fmla="*/ 38 w 60"/>
                <a:gd name="T3" fmla="*/ 4 h 60"/>
                <a:gd name="T4" fmla="*/ 38 w 60"/>
                <a:gd name="T5" fmla="*/ 11 h 60"/>
                <a:gd name="T6" fmla="*/ 35 w 60"/>
                <a:gd name="T7" fmla="*/ 11 h 60"/>
                <a:gd name="T8" fmla="*/ 35 w 60"/>
                <a:gd name="T9" fmla="*/ 14 h 60"/>
                <a:gd name="T10" fmla="*/ 17 w 60"/>
                <a:gd name="T11" fmla="*/ 4 h 60"/>
                <a:gd name="T12" fmla="*/ 10 w 60"/>
                <a:gd name="T13" fmla="*/ 4 h 60"/>
                <a:gd name="T14" fmla="*/ 10 w 60"/>
                <a:gd name="T15" fmla="*/ 4 h 60"/>
                <a:gd name="T16" fmla="*/ 7 w 60"/>
                <a:gd name="T17" fmla="*/ 4 h 60"/>
                <a:gd name="T18" fmla="*/ 3 w 60"/>
                <a:gd name="T19" fmla="*/ 7 h 60"/>
                <a:gd name="T20" fmla="*/ 0 w 60"/>
                <a:gd name="T21" fmla="*/ 11 h 60"/>
                <a:gd name="T22" fmla="*/ 0 w 60"/>
                <a:gd name="T23" fmla="*/ 18 h 60"/>
                <a:gd name="T24" fmla="*/ 7 w 60"/>
                <a:gd name="T25" fmla="*/ 36 h 60"/>
                <a:gd name="T26" fmla="*/ 7 w 60"/>
                <a:gd name="T27" fmla="*/ 36 h 60"/>
                <a:gd name="T28" fmla="*/ 10 w 60"/>
                <a:gd name="T29" fmla="*/ 39 h 60"/>
                <a:gd name="T30" fmla="*/ 14 w 60"/>
                <a:gd name="T31" fmla="*/ 43 h 60"/>
                <a:gd name="T32" fmla="*/ 17 w 60"/>
                <a:gd name="T33" fmla="*/ 50 h 60"/>
                <a:gd name="T34" fmla="*/ 17 w 60"/>
                <a:gd name="T35" fmla="*/ 53 h 60"/>
                <a:gd name="T36" fmla="*/ 24 w 60"/>
                <a:gd name="T37" fmla="*/ 57 h 60"/>
                <a:gd name="T38" fmla="*/ 31 w 60"/>
                <a:gd name="T39" fmla="*/ 60 h 60"/>
                <a:gd name="T40" fmla="*/ 38 w 60"/>
                <a:gd name="T41" fmla="*/ 60 h 60"/>
                <a:gd name="T42" fmla="*/ 42 w 60"/>
                <a:gd name="T43" fmla="*/ 60 h 60"/>
                <a:gd name="T44" fmla="*/ 45 w 60"/>
                <a:gd name="T45" fmla="*/ 57 h 60"/>
                <a:gd name="T46" fmla="*/ 52 w 60"/>
                <a:gd name="T47" fmla="*/ 53 h 60"/>
                <a:gd name="T48" fmla="*/ 56 w 60"/>
                <a:gd name="T49" fmla="*/ 46 h 60"/>
                <a:gd name="T50" fmla="*/ 60 w 60"/>
                <a:gd name="T51" fmla="*/ 39 h 60"/>
                <a:gd name="T52" fmla="*/ 60 w 60"/>
                <a:gd name="T53" fmla="*/ 36 h 60"/>
                <a:gd name="T54" fmla="*/ 60 w 60"/>
                <a:gd name="T55" fmla="*/ 25 h 60"/>
                <a:gd name="T56" fmla="*/ 60 w 60"/>
                <a:gd name="T57" fmla="*/ 18 h 60"/>
                <a:gd name="T58" fmla="*/ 60 w 60"/>
                <a:gd name="T59" fmla="*/ 11 h 60"/>
                <a:gd name="T60" fmla="*/ 60 w 60"/>
                <a:gd name="T61" fmla="*/ 7 h 60"/>
                <a:gd name="T62" fmla="*/ 56 w 60"/>
                <a:gd name="T63" fmla="*/ 7 h 60"/>
                <a:gd name="T64" fmla="*/ 52 w 60"/>
                <a:gd name="T65" fmla="*/ 7 h 60"/>
                <a:gd name="T66" fmla="*/ 49 w 60"/>
                <a:gd name="T67" fmla="*/ 4 h 60"/>
                <a:gd name="T68" fmla="*/ 45 w 60"/>
                <a:gd name="T69" fmla="*/ 0 h 60"/>
                <a:gd name="T70" fmla="*/ 42 w 60"/>
                <a:gd name="T71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9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>
                <a:gd name="T0" fmla="*/ 7 w 11"/>
                <a:gd name="T1" fmla="*/ 0 h 18"/>
                <a:gd name="T2" fmla="*/ 0 w 11"/>
                <a:gd name="T3" fmla="*/ 4 h 18"/>
                <a:gd name="T4" fmla="*/ 0 w 11"/>
                <a:gd name="T5" fmla="*/ 11 h 18"/>
                <a:gd name="T6" fmla="*/ 0 w 11"/>
                <a:gd name="T7" fmla="*/ 14 h 18"/>
                <a:gd name="T8" fmla="*/ 7 w 11"/>
                <a:gd name="T9" fmla="*/ 18 h 18"/>
                <a:gd name="T10" fmla="*/ 11 w 11"/>
                <a:gd name="T11" fmla="*/ 14 h 18"/>
                <a:gd name="T12" fmla="*/ 11 w 11"/>
                <a:gd name="T13" fmla="*/ 11 h 18"/>
                <a:gd name="T14" fmla="*/ 11 w 11"/>
                <a:gd name="T15" fmla="*/ 4 h 18"/>
                <a:gd name="T16" fmla="*/ 7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0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>
                <a:gd name="T0" fmla="*/ 22 w 39"/>
                <a:gd name="T1" fmla="*/ 0 h 102"/>
                <a:gd name="T2" fmla="*/ 22 w 39"/>
                <a:gd name="T3" fmla="*/ 0 h 102"/>
                <a:gd name="T4" fmla="*/ 15 w 39"/>
                <a:gd name="T5" fmla="*/ 0 h 102"/>
                <a:gd name="T6" fmla="*/ 11 w 39"/>
                <a:gd name="T7" fmla="*/ 3 h 102"/>
                <a:gd name="T8" fmla="*/ 8 w 39"/>
                <a:gd name="T9" fmla="*/ 3 h 102"/>
                <a:gd name="T10" fmla="*/ 4 w 39"/>
                <a:gd name="T11" fmla="*/ 10 h 102"/>
                <a:gd name="T12" fmla="*/ 4 w 39"/>
                <a:gd name="T13" fmla="*/ 10 h 102"/>
                <a:gd name="T14" fmla="*/ 0 w 39"/>
                <a:gd name="T15" fmla="*/ 18 h 102"/>
                <a:gd name="T16" fmla="*/ 0 w 39"/>
                <a:gd name="T17" fmla="*/ 28 h 102"/>
                <a:gd name="T18" fmla="*/ 0 w 39"/>
                <a:gd name="T19" fmla="*/ 39 h 102"/>
                <a:gd name="T20" fmla="*/ 0 w 39"/>
                <a:gd name="T21" fmla="*/ 46 h 102"/>
                <a:gd name="T22" fmla="*/ 0 w 39"/>
                <a:gd name="T23" fmla="*/ 53 h 102"/>
                <a:gd name="T24" fmla="*/ 4 w 39"/>
                <a:gd name="T25" fmla="*/ 56 h 102"/>
                <a:gd name="T26" fmla="*/ 4 w 39"/>
                <a:gd name="T27" fmla="*/ 56 h 102"/>
                <a:gd name="T28" fmla="*/ 4 w 39"/>
                <a:gd name="T29" fmla="*/ 60 h 102"/>
                <a:gd name="T30" fmla="*/ 4 w 39"/>
                <a:gd name="T31" fmla="*/ 60 h 102"/>
                <a:gd name="T32" fmla="*/ 4 w 39"/>
                <a:gd name="T33" fmla="*/ 63 h 102"/>
                <a:gd name="T34" fmla="*/ 0 w 39"/>
                <a:gd name="T35" fmla="*/ 67 h 102"/>
                <a:gd name="T36" fmla="*/ 0 w 39"/>
                <a:gd name="T37" fmla="*/ 70 h 102"/>
                <a:gd name="T38" fmla="*/ 4 w 39"/>
                <a:gd name="T39" fmla="*/ 77 h 102"/>
                <a:gd name="T40" fmla="*/ 4 w 39"/>
                <a:gd name="T41" fmla="*/ 84 h 102"/>
                <a:gd name="T42" fmla="*/ 8 w 39"/>
                <a:gd name="T43" fmla="*/ 91 h 102"/>
                <a:gd name="T44" fmla="*/ 15 w 39"/>
                <a:gd name="T45" fmla="*/ 99 h 102"/>
                <a:gd name="T46" fmla="*/ 15 w 39"/>
                <a:gd name="T47" fmla="*/ 102 h 102"/>
                <a:gd name="T48" fmla="*/ 18 w 39"/>
                <a:gd name="T49" fmla="*/ 102 h 102"/>
                <a:gd name="T50" fmla="*/ 22 w 39"/>
                <a:gd name="T51" fmla="*/ 99 h 102"/>
                <a:gd name="T52" fmla="*/ 25 w 39"/>
                <a:gd name="T53" fmla="*/ 91 h 102"/>
                <a:gd name="T54" fmla="*/ 25 w 39"/>
                <a:gd name="T55" fmla="*/ 88 h 102"/>
                <a:gd name="T56" fmla="*/ 25 w 39"/>
                <a:gd name="T57" fmla="*/ 77 h 102"/>
                <a:gd name="T58" fmla="*/ 25 w 39"/>
                <a:gd name="T59" fmla="*/ 70 h 102"/>
                <a:gd name="T60" fmla="*/ 25 w 39"/>
                <a:gd name="T61" fmla="*/ 63 h 102"/>
                <a:gd name="T62" fmla="*/ 25 w 39"/>
                <a:gd name="T63" fmla="*/ 60 h 102"/>
                <a:gd name="T64" fmla="*/ 32 w 39"/>
                <a:gd name="T65" fmla="*/ 46 h 102"/>
                <a:gd name="T66" fmla="*/ 32 w 39"/>
                <a:gd name="T67" fmla="*/ 42 h 102"/>
                <a:gd name="T68" fmla="*/ 32 w 39"/>
                <a:gd name="T69" fmla="*/ 39 h 102"/>
                <a:gd name="T70" fmla="*/ 32 w 39"/>
                <a:gd name="T71" fmla="*/ 32 h 102"/>
                <a:gd name="T72" fmla="*/ 32 w 39"/>
                <a:gd name="T73" fmla="*/ 28 h 102"/>
                <a:gd name="T74" fmla="*/ 36 w 39"/>
                <a:gd name="T75" fmla="*/ 25 h 102"/>
                <a:gd name="T76" fmla="*/ 36 w 39"/>
                <a:gd name="T77" fmla="*/ 25 h 102"/>
                <a:gd name="T78" fmla="*/ 36 w 39"/>
                <a:gd name="T79" fmla="*/ 18 h 102"/>
                <a:gd name="T80" fmla="*/ 36 w 39"/>
                <a:gd name="T81" fmla="*/ 10 h 102"/>
                <a:gd name="T82" fmla="*/ 36 w 39"/>
                <a:gd name="T83" fmla="*/ 3 h 102"/>
                <a:gd name="T84" fmla="*/ 39 w 39"/>
                <a:gd name="T85" fmla="*/ 0 h 102"/>
                <a:gd name="T86" fmla="*/ 36 w 39"/>
                <a:gd name="T87" fmla="*/ 0 h 102"/>
                <a:gd name="T88" fmla="*/ 32 w 39"/>
                <a:gd name="T89" fmla="*/ 3 h 102"/>
                <a:gd name="T90" fmla="*/ 25 w 39"/>
                <a:gd name="T91" fmla="*/ 3 h 102"/>
                <a:gd name="T92" fmla="*/ 22 w 39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1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>
                <a:gd name="T0" fmla="*/ 24 w 31"/>
                <a:gd name="T1" fmla="*/ 0 h 35"/>
                <a:gd name="T2" fmla="*/ 21 w 31"/>
                <a:gd name="T3" fmla="*/ 3 h 35"/>
                <a:gd name="T4" fmla="*/ 17 w 31"/>
                <a:gd name="T5" fmla="*/ 7 h 35"/>
                <a:gd name="T6" fmla="*/ 10 w 31"/>
                <a:gd name="T7" fmla="*/ 14 h 35"/>
                <a:gd name="T8" fmla="*/ 7 w 31"/>
                <a:gd name="T9" fmla="*/ 17 h 35"/>
                <a:gd name="T10" fmla="*/ 3 w 31"/>
                <a:gd name="T11" fmla="*/ 24 h 35"/>
                <a:gd name="T12" fmla="*/ 0 w 31"/>
                <a:gd name="T13" fmla="*/ 28 h 35"/>
                <a:gd name="T14" fmla="*/ 0 w 31"/>
                <a:gd name="T15" fmla="*/ 28 h 35"/>
                <a:gd name="T16" fmla="*/ 0 w 31"/>
                <a:gd name="T17" fmla="*/ 31 h 35"/>
                <a:gd name="T18" fmla="*/ 0 w 31"/>
                <a:gd name="T19" fmla="*/ 31 h 35"/>
                <a:gd name="T20" fmla="*/ 0 w 31"/>
                <a:gd name="T21" fmla="*/ 35 h 35"/>
                <a:gd name="T22" fmla="*/ 0 w 31"/>
                <a:gd name="T23" fmla="*/ 35 h 35"/>
                <a:gd name="T24" fmla="*/ 3 w 31"/>
                <a:gd name="T25" fmla="*/ 35 h 35"/>
                <a:gd name="T26" fmla="*/ 10 w 31"/>
                <a:gd name="T27" fmla="*/ 31 h 35"/>
                <a:gd name="T28" fmla="*/ 14 w 31"/>
                <a:gd name="T29" fmla="*/ 28 h 35"/>
                <a:gd name="T30" fmla="*/ 21 w 31"/>
                <a:gd name="T31" fmla="*/ 24 h 35"/>
                <a:gd name="T32" fmla="*/ 21 w 31"/>
                <a:gd name="T33" fmla="*/ 24 h 35"/>
                <a:gd name="T34" fmla="*/ 21 w 31"/>
                <a:gd name="T35" fmla="*/ 21 h 35"/>
                <a:gd name="T36" fmla="*/ 24 w 31"/>
                <a:gd name="T37" fmla="*/ 17 h 35"/>
                <a:gd name="T38" fmla="*/ 28 w 31"/>
                <a:gd name="T39" fmla="*/ 14 h 35"/>
                <a:gd name="T40" fmla="*/ 31 w 31"/>
                <a:gd name="T41" fmla="*/ 10 h 35"/>
                <a:gd name="T42" fmla="*/ 31 w 31"/>
                <a:gd name="T43" fmla="*/ 7 h 35"/>
                <a:gd name="T44" fmla="*/ 31 w 31"/>
                <a:gd name="T45" fmla="*/ 3 h 35"/>
                <a:gd name="T46" fmla="*/ 31 w 31"/>
                <a:gd name="T47" fmla="*/ 3 h 35"/>
                <a:gd name="T48" fmla="*/ 28 w 31"/>
                <a:gd name="T49" fmla="*/ 0 h 35"/>
                <a:gd name="T50" fmla="*/ 24 w 31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2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>
                <a:gd name="T0" fmla="*/ 11 w 18"/>
                <a:gd name="T1" fmla="*/ 0 h 28"/>
                <a:gd name="T2" fmla="*/ 7 w 18"/>
                <a:gd name="T3" fmla="*/ 0 h 28"/>
                <a:gd name="T4" fmla="*/ 4 w 18"/>
                <a:gd name="T5" fmla="*/ 3 h 28"/>
                <a:gd name="T6" fmla="*/ 0 w 18"/>
                <a:gd name="T7" fmla="*/ 3 h 28"/>
                <a:gd name="T8" fmla="*/ 0 w 18"/>
                <a:gd name="T9" fmla="*/ 7 h 28"/>
                <a:gd name="T10" fmla="*/ 0 w 18"/>
                <a:gd name="T11" fmla="*/ 14 h 28"/>
                <a:gd name="T12" fmla="*/ 0 w 18"/>
                <a:gd name="T13" fmla="*/ 17 h 28"/>
                <a:gd name="T14" fmla="*/ 0 w 18"/>
                <a:gd name="T15" fmla="*/ 24 h 28"/>
                <a:gd name="T16" fmla="*/ 4 w 18"/>
                <a:gd name="T17" fmla="*/ 28 h 28"/>
                <a:gd name="T18" fmla="*/ 11 w 18"/>
                <a:gd name="T19" fmla="*/ 28 h 28"/>
                <a:gd name="T20" fmla="*/ 14 w 18"/>
                <a:gd name="T21" fmla="*/ 24 h 28"/>
                <a:gd name="T22" fmla="*/ 18 w 18"/>
                <a:gd name="T23" fmla="*/ 21 h 28"/>
                <a:gd name="T24" fmla="*/ 18 w 18"/>
                <a:gd name="T25" fmla="*/ 17 h 28"/>
                <a:gd name="T26" fmla="*/ 18 w 18"/>
                <a:gd name="T27" fmla="*/ 14 h 28"/>
                <a:gd name="T28" fmla="*/ 14 w 18"/>
                <a:gd name="T29" fmla="*/ 10 h 28"/>
                <a:gd name="T30" fmla="*/ 14 w 18"/>
                <a:gd name="T31" fmla="*/ 3 h 28"/>
                <a:gd name="T32" fmla="*/ 11 w 1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3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>
                <a:gd name="T0" fmla="*/ 45 w 67"/>
                <a:gd name="T1" fmla="*/ 0 h 49"/>
                <a:gd name="T2" fmla="*/ 31 w 67"/>
                <a:gd name="T3" fmla="*/ 7 h 49"/>
                <a:gd name="T4" fmla="*/ 21 w 67"/>
                <a:gd name="T5" fmla="*/ 7 h 49"/>
                <a:gd name="T6" fmla="*/ 7 w 67"/>
                <a:gd name="T7" fmla="*/ 14 h 49"/>
                <a:gd name="T8" fmla="*/ 7 w 67"/>
                <a:gd name="T9" fmla="*/ 17 h 49"/>
                <a:gd name="T10" fmla="*/ 3 w 67"/>
                <a:gd name="T11" fmla="*/ 21 h 49"/>
                <a:gd name="T12" fmla="*/ 3 w 67"/>
                <a:gd name="T13" fmla="*/ 24 h 49"/>
                <a:gd name="T14" fmla="*/ 0 w 67"/>
                <a:gd name="T15" fmla="*/ 31 h 49"/>
                <a:gd name="T16" fmla="*/ 0 w 67"/>
                <a:gd name="T17" fmla="*/ 35 h 49"/>
                <a:gd name="T18" fmla="*/ 3 w 67"/>
                <a:gd name="T19" fmla="*/ 35 h 49"/>
                <a:gd name="T20" fmla="*/ 10 w 67"/>
                <a:gd name="T21" fmla="*/ 35 h 49"/>
                <a:gd name="T22" fmla="*/ 17 w 67"/>
                <a:gd name="T23" fmla="*/ 31 h 49"/>
                <a:gd name="T24" fmla="*/ 21 w 67"/>
                <a:gd name="T25" fmla="*/ 31 h 49"/>
                <a:gd name="T26" fmla="*/ 21 w 67"/>
                <a:gd name="T27" fmla="*/ 31 h 49"/>
                <a:gd name="T28" fmla="*/ 21 w 67"/>
                <a:gd name="T29" fmla="*/ 31 h 49"/>
                <a:gd name="T30" fmla="*/ 24 w 67"/>
                <a:gd name="T31" fmla="*/ 39 h 49"/>
                <a:gd name="T32" fmla="*/ 24 w 67"/>
                <a:gd name="T33" fmla="*/ 42 h 49"/>
                <a:gd name="T34" fmla="*/ 28 w 67"/>
                <a:gd name="T35" fmla="*/ 46 h 49"/>
                <a:gd name="T36" fmla="*/ 31 w 67"/>
                <a:gd name="T37" fmla="*/ 46 h 49"/>
                <a:gd name="T38" fmla="*/ 38 w 67"/>
                <a:gd name="T39" fmla="*/ 46 h 49"/>
                <a:gd name="T40" fmla="*/ 42 w 67"/>
                <a:gd name="T41" fmla="*/ 49 h 49"/>
                <a:gd name="T42" fmla="*/ 45 w 67"/>
                <a:gd name="T43" fmla="*/ 46 h 49"/>
                <a:gd name="T44" fmla="*/ 49 w 67"/>
                <a:gd name="T45" fmla="*/ 42 h 49"/>
                <a:gd name="T46" fmla="*/ 49 w 67"/>
                <a:gd name="T47" fmla="*/ 35 h 49"/>
                <a:gd name="T48" fmla="*/ 45 w 67"/>
                <a:gd name="T49" fmla="*/ 31 h 49"/>
                <a:gd name="T50" fmla="*/ 45 w 67"/>
                <a:gd name="T51" fmla="*/ 28 h 49"/>
                <a:gd name="T52" fmla="*/ 49 w 67"/>
                <a:gd name="T53" fmla="*/ 28 h 49"/>
                <a:gd name="T54" fmla="*/ 49 w 67"/>
                <a:gd name="T55" fmla="*/ 28 h 49"/>
                <a:gd name="T56" fmla="*/ 53 w 67"/>
                <a:gd name="T57" fmla="*/ 31 h 49"/>
                <a:gd name="T58" fmla="*/ 56 w 67"/>
                <a:gd name="T59" fmla="*/ 35 h 49"/>
                <a:gd name="T60" fmla="*/ 56 w 67"/>
                <a:gd name="T61" fmla="*/ 35 h 49"/>
                <a:gd name="T62" fmla="*/ 60 w 67"/>
                <a:gd name="T63" fmla="*/ 31 h 49"/>
                <a:gd name="T64" fmla="*/ 63 w 67"/>
                <a:gd name="T65" fmla="*/ 28 h 49"/>
                <a:gd name="T66" fmla="*/ 67 w 67"/>
                <a:gd name="T67" fmla="*/ 21 h 49"/>
                <a:gd name="T68" fmla="*/ 67 w 67"/>
                <a:gd name="T69" fmla="*/ 14 h 49"/>
                <a:gd name="T70" fmla="*/ 63 w 67"/>
                <a:gd name="T71" fmla="*/ 10 h 49"/>
                <a:gd name="T72" fmla="*/ 60 w 67"/>
                <a:gd name="T73" fmla="*/ 3 h 49"/>
                <a:gd name="T74" fmla="*/ 53 w 67"/>
                <a:gd name="T75" fmla="*/ 0 h 49"/>
                <a:gd name="T76" fmla="*/ 49 w 67"/>
                <a:gd name="T77" fmla="*/ 0 h 49"/>
                <a:gd name="T78" fmla="*/ 45 w 67"/>
                <a:gd name="T7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4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>
                <a:gd name="T0" fmla="*/ 14 w 133"/>
                <a:gd name="T1" fmla="*/ 134 h 158"/>
                <a:gd name="T2" fmla="*/ 24 w 133"/>
                <a:gd name="T3" fmla="*/ 141 h 158"/>
                <a:gd name="T4" fmla="*/ 42 w 133"/>
                <a:gd name="T5" fmla="*/ 144 h 158"/>
                <a:gd name="T6" fmla="*/ 52 w 133"/>
                <a:gd name="T7" fmla="*/ 148 h 158"/>
                <a:gd name="T8" fmla="*/ 66 w 133"/>
                <a:gd name="T9" fmla="*/ 158 h 158"/>
                <a:gd name="T10" fmla="*/ 77 w 133"/>
                <a:gd name="T11" fmla="*/ 155 h 158"/>
                <a:gd name="T12" fmla="*/ 84 w 133"/>
                <a:gd name="T13" fmla="*/ 141 h 158"/>
                <a:gd name="T14" fmla="*/ 88 w 133"/>
                <a:gd name="T15" fmla="*/ 127 h 158"/>
                <a:gd name="T16" fmla="*/ 98 w 133"/>
                <a:gd name="T17" fmla="*/ 120 h 158"/>
                <a:gd name="T18" fmla="*/ 105 w 133"/>
                <a:gd name="T19" fmla="*/ 102 h 158"/>
                <a:gd name="T20" fmla="*/ 119 w 133"/>
                <a:gd name="T21" fmla="*/ 95 h 158"/>
                <a:gd name="T22" fmla="*/ 123 w 133"/>
                <a:gd name="T23" fmla="*/ 88 h 158"/>
                <a:gd name="T24" fmla="*/ 112 w 133"/>
                <a:gd name="T25" fmla="*/ 81 h 158"/>
                <a:gd name="T26" fmla="*/ 105 w 133"/>
                <a:gd name="T27" fmla="*/ 77 h 158"/>
                <a:gd name="T28" fmla="*/ 116 w 133"/>
                <a:gd name="T29" fmla="*/ 56 h 158"/>
                <a:gd name="T30" fmla="*/ 126 w 133"/>
                <a:gd name="T31" fmla="*/ 46 h 158"/>
                <a:gd name="T32" fmla="*/ 112 w 133"/>
                <a:gd name="T33" fmla="*/ 39 h 158"/>
                <a:gd name="T34" fmla="*/ 133 w 133"/>
                <a:gd name="T35" fmla="*/ 28 h 158"/>
                <a:gd name="T36" fmla="*/ 126 w 133"/>
                <a:gd name="T37" fmla="*/ 18 h 158"/>
                <a:gd name="T38" fmla="*/ 116 w 133"/>
                <a:gd name="T39" fmla="*/ 7 h 158"/>
                <a:gd name="T40" fmla="*/ 112 w 133"/>
                <a:gd name="T41" fmla="*/ 0 h 158"/>
                <a:gd name="T42" fmla="*/ 98 w 133"/>
                <a:gd name="T43" fmla="*/ 3 h 158"/>
                <a:gd name="T44" fmla="*/ 88 w 133"/>
                <a:gd name="T45" fmla="*/ 11 h 158"/>
                <a:gd name="T46" fmla="*/ 70 w 133"/>
                <a:gd name="T47" fmla="*/ 39 h 158"/>
                <a:gd name="T48" fmla="*/ 59 w 133"/>
                <a:gd name="T49" fmla="*/ 46 h 158"/>
                <a:gd name="T50" fmla="*/ 45 w 133"/>
                <a:gd name="T51" fmla="*/ 56 h 158"/>
                <a:gd name="T52" fmla="*/ 38 w 133"/>
                <a:gd name="T53" fmla="*/ 67 h 158"/>
                <a:gd name="T54" fmla="*/ 7 w 133"/>
                <a:gd name="T55" fmla="*/ 88 h 158"/>
                <a:gd name="T56" fmla="*/ 0 w 133"/>
                <a:gd name="T57" fmla="*/ 99 h 158"/>
                <a:gd name="T58" fmla="*/ 3 w 133"/>
                <a:gd name="T59" fmla="*/ 120 h 158"/>
                <a:gd name="T60" fmla="*/ 0 w 133"/>
                <a:gd name="T61" fmla="*/ 127 h 158"/>
                <a:gd name="T62" fmla="*/ 38 w 133"/>
                <a:gd name="T63" fmla="*/ 99 h 158"/>
                <a:gd name="T64" fmla="*/ 38 w 133"/>
                <a:gd name="T65" fmla="*/ 99 h 158"/>
                <a:gd name="T66" fmla="*/ 63 w 133"/>
                <a:gd name="T67" fmla="*/ 81 h 158"/>
                <a:gd name="T68" fmla="*/ 95 w 133"/>
                <a:gd name="T69" fmla="*/ 49 h 158"/>
                <a:gd name="T70" fmla="*/ 74 w 133"/>
                <a:gd name="T71" fmla="*/ 74 h 158"/>
                <a:gd name="T72" fmla="*/ 74 w 133"/>
                <a:gd name="T73" fmla="*/ 74 h 158"/>
                <a:gd name="T74" fmla="*/ 59 w 133"/>
                <a:gd name="T75" fmla="*/ 81 h 158"/>
                <a:gd name="T76" fmla="*/ 52 w 133"/>
                <a:gd name="T77" fmla="*/ 85 h 158"/>
                <a:gd name="T78" fmla="*/ 45 w 133"/>
                <a:gd name="T79" fmla="*/ 92 h 158"/>
                <a:gd name="T80" fmla="*/ 49 w 133"/>
                <a:gd name="T81" fmla="*/ 88 h 158"/>
                <a:gd name="T82" fmla="*/ 28 w 133"/>
                <a:gd name="T83" fmla="*/ 99 h 158"/>
                <a:gd name="T84" fmla="*/ 21 w 133"/>
                <a:gd name="T85" fmla="*/ 92 h 158"/>
                <a:gd name="T86" fmla="*/ 28 w 133"/>
                <a:gd name="T87" fmla="*/ 99 h 158"/>
                <a:gd name="T88" fmla="*/ 28 w 133"/>
                <a:gd name="T89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5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>
                <a:gd name="T0" fmla="*/ 95 w 137"/>
                <a:gd name="T1" fmla="*/ 46 h 113"/>
                <a:gd name="T2" fmla="*/ 95 w 137"/>
                <a:gd name="T3" fmla="*/ 46 h 113"/>
                <a:gd name="T4" fmla="*/ 91 w 137"/>
                <a:gd name="T5" fmla="*/ 46 h 113"/>
                <a:gd name="T6" fmla="*/ 88 w 137"/>
                <a:gd name="T7" fmla="*/ 46 h 113"/>
                <a:gd name="T8" fmla="*/ 84 w 137"/>
                <a:gd name="T9" fmla="*/ 42 h 113"/>
                <a:gd name="T10" fmla="*/ 81 w 137"/>
                <a:gd name="T11" fmla="*/ 39 h 113"/>
                <a:gd name="T12" fmla="*/ 81 w 137"/>
                <a:gd name="T13" fmla="*/ 39 h 113"/>
                <a:gd name="T14" fmla="*/ 77 w 137"/>
                <a:gd name="T15" fmla="*/ 35 h 113"/>
                <a:gd name="T16" fmla="*/ 74 w 137"/>
                <a:gd name="T17" fmla="*/ 35 h 113"/>
                <a:gd name="T18" fmla="*/ 70 w 137"/>
                <a:gd name="T19" fmla="*/ 32 h 113"/>
                <a:gd name="T20" fmla="*/ 63 w 137"/>
                <a:gd name="T21" fmla="*/ 28 h 113"/>
                <a:gd name="T22" fmla="*/ 60 w 137"/>
                <a:gd name="T23" fmla="*/ 21 h 113"/>
                <a:gd name="T24" fmla="*/ 53 w 137"/>
                <a:gd name="T25" fmla="*/ 17 h 113"/>
                <a:gd name="T26" fmla="*/ 46 w 137"/>
                <a:gd name="T27" fmla="*/ 14 h 113"/>
                <a:gd name="T28" fmla="*/ 42 w 137"/>
                <a:gd name="T29" fmla="*/ 10 h 113"/>
                <a:gd name="T30" fmla="*/ 42 w 137"/>
                <a:gd name="T31" fmla="*/ 10 h 113"/>
                <a:gd name="T32" fmla="*/ 39 w 137"/>
                <a:gd name="T33" fmla="*/ 10 h 113"/>
                <a:gd name="T34" fmla="*/ 32 w 137"/>
                <a:gd name="T35" fmla="*/ 7 h 113"/>
                <a:gd name="T36" fmla="*/ 21 w 137"/>
                <a:gd name="T37" fmla="*/ 3 h 113"/>
                <a:gd name="T38" fmla="*/ 10 w 137"/>
                <a:gd name="T39" fmla="*/ 3 h 113"/>
                <a:gd name="T40" fmla="*/ 3 w 137"/>
                <a:gd name="T41" fmla="*/ 0 h 113"/>
                <a:gd name="T42" fmla="*/ 0 w 137"/>
                <a:gd name="T43" fmla="*/ 81 h 113"/>
                <a:gd name="T44" fmla="*/ 14 w 137"/>
                <a:gd name="T45" fmla="*/ 88 h 113"/>
                <a:gd name="T46" fmla="*/ 28 w 137"/>
                <a:gd name="T47" fmla="*/ 84 h 113"/>
                <a:gd name="T48" fmla="*/ 28 w 137"/>
                <a:gd name="T49" fmla="*/ 81 h 113"/>
                <a:gd name="T50" fmla="*/ 32 w 137"/>
                <a:gd name="T51" fmla="*/ 77 h 113"/>
                <a:gd name="T52" fmla="*/ 35 w 137"/>
                <a:gd name="T53" fmla="*/ 74 h 113"/>
                <a:gd name="T54" fmla="*/ 39 w 137"/>
                <a:gd name="T55" fmla="*/ 70 h 113"/>
                <a:gd name="T56" fmla="*/ 46 w 137"/>
                <a:gd name="T57" fmla="*/ 70 h 113"/>
                <a:gd name="T58" fmla="*/ 56 w 137"/>
                <a:gd name="T59" fmla="*/ 70 h 113"/>
                <a:gd name="T60" fmla="*/ 81 w 137"/>
                <a:gd name="T61" fmla="*/ 84 h 113"/>
                <a:gd name="T62" fmla="*/ 91 w 137"/>
                <a:gd name="T63" fmla="*/ 98 h 113"/>
                <a:gd name="T64" fmla="*/ 109 w 137"/>
                <a:gd name="T65" fmla="*/ 106 h 113"/>
                <a:gd name="T66" fmla="*/ 134 w 137"/>
                <a:gd name="T67" fmla="*/ 113 h 113"/>
                <a:gd name="T68" fmla="*/ 134 w 137"/>
                <a:gd name="T69" fmla="*/ 113 h 113"/>
                <a:gd name="T70" fmla="*/ 137 w 137"/>
                <a:gd name="T71" fmla="*/ 109 h 113"/>
                <a:gd name="T72" fmla="*/ 137 w 137"/>
                <a:gd name="T73" fmla="*/ 106 h 113"/>
                <a:gd name="T74" fmla="*/ 134 w 137"/>
                <a:gd name="T75" fmla="*/ 102 h 113"/>
                <a:gd name="T76" fmla="*/ 130 w 137"/>
                <a:gd name="T77" fmla="*/ 98 h 113"/>
                <a:gd name="T78" fmla="*/ 123 w 137"/>
                <a:gd name="T79" fmla="*/ 91 h 113"/>
                <a:gd name="T80" fmla="*/ 116 w 137"/>
                <a:gd name="T81" fmla="*/ 88 h 113"/>
                <a:gd name="T82" fmla="*/ 113 w 137"/>
                <a:gd name="T83" fmla="*/ 81 h 113"/>
                <a:gd name="T84" fmla="*/ 106 w 137"/>
                <a:gd name="T85" fmla="*/ 77 h 113"/>
                <a:gd name="T86" fmla="*/ 102 w 137"/>
                <a:gd name="T87" fmla="*/ 74 h 113"/>
                <a:gd name="T88" fmla="*/ 102 w 137"/>
                <a:gd name="T89" fmla="*/ 74 h 113"/>
                <a:gd name="T90" fmla="*/ 84 w 137"/>
                <a:gd name="T91" fmla="*/ 63 h 113"/>
                <a:gd name="T92" fmla="*/ 102 w 137"/>
                <a:gd name="T93" fmla="*/ 56 h 113"/>
                <a:gd name="T94" fmla="*/ 95 w 137"/>
                <a:gd name="T9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6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>
                <a:gd name="T0" fmla="*/ 0 w 130"/>
                <a:gd name="T1" fmla="*/ 14 h 113"/>
                <a:gd name="T2" fmla="*/ 7 w 130"/>
                <a:gd name="T3" fmla="*/ 21 h 113"/>
                <a:gd name="T4" fmla="*/ 11 w 130"/>
                <a:gd name="T5" fmla="*/ 28 h 113"/>
                <a:gd name="T6" fmla="*/ 14 w 130"/>
                <a:gd name="T7" fmla="*/ 35 h 113"/>
                <a:gd name="T8" fmla="*/ 14 w 130"/>
                <a:gd name="T9" fmla="*/ 42 h 113"/>
                <a:gd name="T10" fmla="*/ 18 w 130"/>
                <a:gd name="T11" fmla="*/ 46 h 113"/>
                <a:gd name="T12" fmla="*/ 18 w 130"/>
                <a:gd name="T13" fmla="*/ 49 h 113"/>
                <a:gd name="T14" fmla="*/ 21 w 130"/>
                <a:gd name="T15" fmla="*/ 53 h 113"/>
                <a:gd name="T16" fmla="*/ 25 w 130"/>
                <a:gd name="T17" fmla="*/ 53 h 113"/>
                <a:gd name="T18" fmla="*/ 32 w 130"/>
                <a:gd name="T19" fmla="*/ 53 h 113"/>
                <a:gd name="T20" fmla="*/ 39 w 130"/>
                <a:gd name="T21" fmla="*/ 53 h 113"/>
                <a:gd name="T22" fmla="*/ 46 w 130"/>
                <a:gd name="T23" fmla="*/ 56 h 113"/>
                <a:gd name="T24" fmla="*/ 49 w 130"/>
                <a:gd name="T25" fmla="*/ 56 h 113"/>
                <a:gd name="T26" fmla="*/ 56 w 130"/>
                <a:gd name="T27" fmla="*/ 60 h 113"/>
                <a:gd name="T28" fmla="*/ 67 w 130"/>
                <a:gd name="T29" fmla="*/ 60 h 113"/>
                <a:gd name="T30" fmla="*/ 74 w 130"/>
                <a:gd name="T31" fmla="*/ 60 h 113"/>
                <a:gd name="T32" fmla="*/ 78 w 130"/>
                <a:gd name="T33" fmla="*/ 64 h 113"/>
                <a:gd name="T34" fmla="*/ 92 w 130"/>
                <a:gd name="T35" fmla="*/ 78 h 113"/>
                <a:gd name="T36" fmla="*/ 102 w 130"/>
                <a:gd name="T37" fmla="*/ 95 h 113"/>
                <a:gd name="T38" fmla="*/ 120 w 130"/>
                <a:gd name="T39" fmla="*/ 113 h 113"/>
                <a:gd name="T40" fmla="*/ 123 w 130"/>
                <a:gd name="T41" fmla="*/ 113 h 113"/>
                <a:gd name="T42" fmla="*/ 130 w 130"/>
                <a:gd name="T43" fmla="*/ 32 h 113"/>
                <a:gd name="T44" fmla="*/ 123 w 130"/>
                <a:gd name="T45" fmla="*/ 28 h 113"/>
                <a:gd name="T46" fmla="*/ 116 w 130"/>
                <a:gd name="T47" fmla="*/ 25 h 113"/>
                <a:gd name="T48" fmla="*/ 106 w 130"/>
                <a:gd name="T49" fmla="*/ 18 h 113"/>
                <a:gd name="T50" fmla="*/ 99 w 130"/>
                <a:gd name="T51" fmla="*/ 18 h 113"/>
                <a:gd name="T52" fmla="*/ 92 w 130"/>
                <a:gd name="T53" fmla="*/ 14 h 113"/>
                <a:gd name="T54" fmla="*/ 81 w 130"/>
                <a:gd name="T55" fmla="*/ 18 h 113"/>
                <a:gd name="T56" fmla="*/ 78 w 130"/>
                <a:gd name="T57" fmla="*/ 21 h 113"/>
                <a:gd name="T58" fmla="*/ 78 w 130"/>
                <a:gd name="T59" fmla="*/ 25 h 113"/>
                <a:gd name="T60" fmla="*/ 74 w 130"/>
                <a:gd name="T61" fmla="*/ 28 h 113"/>
                <a:gd name="T62" fmla="*/ 74 w 130"/>
                <a:gd name="T63" fmla="*/ 35 h 113"/>
                <a:gd name="T64" fmla="*/ 70 w 130"/>
                <a:gd name="T65" fmla="*/ 42 h 113"/>
                <a:gd name="T66" fmla="*/ 67 w 130"/>
                <a:gd name="T67" fmla="*/ 46 h 113"/>
                <a:gd name="T68" fmla="*/ 60 w 130"/>
                <a:gd name="T69" fmla="*/ 46 h 113"/>
                <a:gd name="T70" fmla="*/ 53 w 130"/>
                <a:gd name="T71" fmla="*/ 46 h 113"/>
                <a:gd name="T72" fmla="*/ 46 w 130"/>
                <a:gd name="T73" fmla="*/ 42 h 113"/>
                <a:gd name="T74" fmla="*/ 42 w 130"/>
                <a:gd name="T75" fmla="*/ 35 h 113"/>
                <a:gd name="T76" fmla="*/ 39 w 130"/>
                <a:gd name="T77" fmla="*/ 28 h 113"/>
                <a:gd name="T78" fmla="*/ 35 w 130"/>
                <a:gd name="T79" fmla="*/ 21 h 113"/>
                <a:gd name="T80" fmla="*/ 35 w 130"/>
                <a:gd name="T81" fmla="*/ 18 h 113"/>
                <a:gd name="T82" fmla="*/ 32 w 130"/>
                <a:gd name="T83" fmla="*/ 14 h 113"/>
                <a:gd name="T84" fmla="*/ 32 w 130"/>
                <a:gd name="T85" fmla="*/ 14 h 113"/>
                <a:gd name="T86" fmla="*/ 28 w 130"/>
                <a:gd name="T87" fmla="*/ 11 h 113"/>
                <a:gd name="T88" fmla="*/ 25 w 130"/>
                <a:gd name="T89" fmla="*/ 7 h 113"/>
                <a:gd name="T90" fmla="*/ 21 w 130"/>
                <a:gd name="T91" fmla="*/ 4 h 113"/>
                <a:gd name="T92" fmla="*/ 14 w 130"/>
                <a:gd name="T93" fmla="*/ 0 h 113"/>
                <a:gd name="T94" fmla="*/ 7 w 130"/>
                <a:gd name="T95" fmla="*/ 0 h 113"/>
                <a:gd name="T96" fmla="*/ 4 w 130"/>
                <a:gd name="T97" fmla="*/ 7 h 113"/>
                <a:gd name="T98" fmla="*/ 4 w 130"/>
                <a:gd name="T99" fmla="*/ 7 h 113"/>
                <a:gd name="T100" fmla="*/ 0 w 130"/>
                <a:gd name="T101" fmla="*/ 11 h 113"/>
                <a:gd name="T102" fmla="*/ 0 w 130"/>
                <a:gd name="T103" fmla="*/ 11 h 113"/>
                <a:gd name="T104" fmla="*/ 0 w 130"/>
                <a:gd name="T105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7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>
                <a:gd name="T0" fmla="*/ 458 w 536"/>
                <a:gd name="T1" fmla="*/ 117 h 430"/>
                <a:gd name="T2" fmla="*/ 437 w 536"/>
                <a:gd name="T3" fmla="*/ 95 h 430"/>
                <a:gd name="T4" fmla="*/ 430 w 536"/>
                <a:gd name="T5" fmla="*/ 71 h 430"/>
                <a:gd name="T6" fmla="*/ 416 w 536"/>
                <a:gd name="T7" fmla="*/ 46 h 430"/>
                <a:gd name="T8" fmla="*/ 399 w 536"/>
                <a:gd name="T9" fmla="*/ 43 h 430"/>
                <a:gd name="T10" fmla="*/ 399 w 536"/>
                <a:gd name="T11" fmla="*/ 25 h 430"/>
                <a:gd name="T12" fmla="*/ 391 w 536"/>
                <a:gd name="T13" fmla="*/ 4 h 430"/>
                <a:gd name="T14" fmla="*/ 377 w 536"/>
                <a:gd name="T15" fmla="*/ 7 h 430"/>
                <a:gd name="T16" fmla="*/ 374 w 536"/>
                <a:gd name="T17" fmla="*/ 53 h 430"/>
                <a:gd name="T18" fmla="*/ 356 w 536"/>
                <a:gd name="T19" fmla="*/ 88 h 430"/>
                <a:gd name="T20" fmla="*/ 342 w 536"/>
                <a:gd name="T21" fmla="*/ 81 h 430"/>
                <a:gd name="T22" fmla="*/ 303 w 536"/>
                <a:gd name="T23" fmla="*/ 57 h 430"/>
                <a:gd name="T24" fmla="*/ 310 w 536"/>
                <a:gd name="T25" fmla="*/ 36 h 430"/>
                <a:gd name="T26" fmla="*/ 318 w 536"/>
                <a:gd name="T27" fmla="*/ 22 h 430"/>
                <a:gd name="T28" fmla="*/ 296 w 536"/>
                <a:gd name="T29" fmla="*/ 14 h 430"/>
                <a:gd name="T30" fmla="*/ 272 w 536"/>
                <a:gd name="T31" fmla="*/ 4 h 430"/>
                <a:gd name="T32" fmla="*/ 265 w 536"/>
                <a:gd name="T33" fmla="*/ 11 h 430"/>
                <a:gd name="T34" fmla="*/ 258 w 536"/>
                <a:gd name="T35" fmla="*/ 7 h 430"/>
                <a:gd name="T36" fmla="*/ 247 w 536"/>
                <a:gd name="T37" fmla="*/ 0 h 430"/>
                <a:gd name="T38" fmla="*/ 233 w 536"/>
                <a:gd name="T39" fmla="*/ 11 h 430"/>
                <a:gd name="T40" fmla="*/ 240 w 536"/>
                <a:gd name="T41" fmla="*/ 18 h 430"/>
                <a:gd name="T42" fmla="*/ 212 w 536"/>
                <a:gd name="T43" fmla="*/ 29 h 430"/>
                <a:gd name="T44" fmla="*/ 205 w 536"/>
                <a:gd name="T45" fmla="*/ 46 h 430"/>
                <a:gd name="T46" fmla="*/ 212 w 536"/>
                <a:gd name="T47" fmla="*/ 60 h 430"/>
                <a:gd name="T48" fmla="*/ 198 w 536"/>
                <a:gd name="T49" fmla="*/ 60 h 430"/>
                <a:gd name="T50" fmla="*/ 177 w 536"/>
                <a:gd name="T51" fmla="*/ 50 h 430"/>
                <a:gd name="T52" fmla="*/ 145 w 536"/>
                <a:gd name="T53" fmla="*/ 67 h 430"/>
                <a:gd name="T54" fmla="*/ 134 w 536"/>
                <a:gd name="T55" fmla="*/ 85 h 430"/>
                <a:gd name="T56" fmla="*/ 120 w 536"/>
                <a:gd name="T57" fmla="*/ 95 h 430"/>
                <a:gd name="T58" fmla="*/ 110 w 536"/>
                <a:gd name="T59" fmla="*/ 120 h 430"/>
                <a:gd name="T60" fmla="*/ 64 w 536"/>
                <a:gd name="T61" fmla="*/ 141 h 430"/>
                <a:gd name="T62" fmla="*/ 15 w 536"/>
                <a:gd name="T63" fmla="*/ 159 h 430"/>
                <a:gd name="T64" fmla="*/ 0 w 536"/>
                <a:gd name="T65" fmla="*/ 187 h 430"/>
                <a:gd name="T66" fmla="*/ 7 w 536"/>
                <a:gd name="T67" fmla="*/ 215 h 430"/>
                <a:gd name="T68" fmla="*/ 18 w 536"/>
                <a:gd name="T69" fmla="*/ 282 h 430"/>
                <a:gd name="T70" fmla="*/ 29 w 536"/>
                <a:gd name="T71" fmla="*/ 314 h 430"/>
                <a:gd name="T72" fmla="*/ 18 w 536"/>
                <a:gd name="T73" fmla="*/ 356 h 430"/>
                <a:gd name="T74" fmla="*/ 29 w 536"/>
                <a:gd name="T75" fmla="*/ 360 h 430"/>
                <a:gd name="T76" fmla="*/ 36 w 536"/>
                <a:gd name="T77" fmla="*/ 370 h 430"/>
                <a:gd name="T78" fmla="*/ 67 w 536"/>
                <a:gd name="T79" fmla="*/ 370 h 430"/>
                <a:gd name="T80" fmla="*/ 81 w 536"/>
                <a:gd name="T81" fmla="*/ 356 h 430"/>
                <a:gd name="T82" fmla="*/ 131 w 536"/>
                <a:gd name="T83" fmla="*/ 360 h 430"/>
                <a:gd name="T84" fmla="*/ 148 w 536"/>
                <a:gd name="T85" fmla="*/ 342 h 430"/>
                <a:gd name="T86" fmla="*/ 222 w 536"/>
                <a:gd name="T87" fmla="*/ 310 h 430"/>
                <a:gd name="T88" fmla="*/ 286 w 536"/>
                <a:gd name="T89" fmla="*/ 332 h 430"/>
                <a:gd name="T90" fmla="*/ 349 w 536"/>
                <a:gd name="T91" fmla="*/ 381 h 430"/>
                <a:gd name="T92" fmla="*/ 363 w 536"/>
                <a:gd name="T93" fmla="*/ 413 h 430"/>
                <a:gd name="T94" fmla="*/ 399 w 536"/>
                <a:gd name="T95" fmla="*/ 420 h 430"/>
                <a:gd name="T96" fmla="*/ 420 w 536"/>
                <a:gd name="T97" fmla="*/ 416 h 430"/>
                <a:gd name="T98" fmla="*/ 441 w 536"/>
                <a:gd name="T99" fmla="*/ 430 h 430"/>
                <a:gd name="T100" fmla="*/ 480 w 536"/>
                <a:gd name="T101" fmla="*/ 409 h 430"/>
                <a:gd name="T102" fmla="*/ 487 w 536"/>
                <a:gd name="T103" fmla="*/ 377 h 430"/>
                <a:gd name="T104" fmla="*/ 494 w 536"/>
                <a:gd name="T105" fmla="*/ 353 h 430"/>
                <a:gd name="T106" fmla="*/ 508 w 536"/>
                <a:gd name="T107" fmla="*/ 328 h 430"/>
                <a:gd name="T108" fmla="*/ 536 w 536"/>
                <a:gd name="T109" fmla="*/ 289 h 430"/>
                <a:gd name="T110" fmla="*/ 532 w 536"/>
                <a:gd name="T111" fmla="*/ 222 h 430"/>
                <a:gd name="T112" fmla="*/ 515 w 536"/>
                <a:gd name="T113" fmla="*/ 18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8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>
                <a:gd name="T0" fmla="*/ 0 w 21"/>
                <a:gd name="T1" fmla="*/ 3 h 10"/>
                <a:gd name="T2" fmla="*/ 0 w 21"/>
                <a:gd name="T3" fmla="*/ 7 h 10"/>
                <a:gd name="T4" fmla="*/ 4 w 21"/>
                <a:gd name="T5" fmla="*/ 10 h 10"/>
                <a:gd name="T6" fmla="*/ 11 w 21"/>
                <a:gd name="T7" fmla="*/ 10 h 10"/>
                <a:gd name="T8" fmla="*/ 14 w 21"/>
                <a:gd name="T9" fmla="*/ 10 h 10"/>
                <a:gd name="T10" fmla="*/ 18 w 21"/>
                <a:gd name="T11" fmla="*/ 7 h 10"/>
                <a:gd name="T12" fmla="*/ 21 w 21"/>
                <a:gd name="T13" fmla="*/ 3 h 10"/>
                <a:gd name="T14" fmla="*/ 18 w 21"/>
                <a:gd name="T15" fmla="*/ 3 h 10"/>
                <a:gd name="T16" fmla="*/ 14 w 21"/>
                <a:gd name="T17" fmla="*/ 0 h 10"/>
                <a:gd name="T18" fmla="*/ 11 w 21"/>
                <a:gd name="T19" fmla="*/ 0 h 10"/>
                <a:gd name="T20" fmla="*/ 4 w 21"/>
                <a:gd name="T21" fmla="*/ 0 h 10"/>
                <a:gd name="T22" fmla="*/ 0 w 21"/>
                <a:gd name="T23" fmla="*/ 3 h 10"/>
                <a:gd name="T24" fmla="*/ 0 w 21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99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>
                <a:gd name="T0" fmla="*/ 0 w 21"/>
                <a:gd name="T1" fmla="*/ 4 h 7"/>
                <a:gd name="T2" fmla="*/ 4 w 21"/>
                <a:gd name="T3" fmla="*/ 7 h 7"/>
                <a:gd name="T4" fmla="*/ 7 w 21"/>
                <a:gd name="T5" fmla="*/ 7 h 7"/>
                <a:gd name="T6" fmla="*/ 11 w 21"/>
                <a:gd name="T7" fmla="*/ 7 h 7"/>
                <a:gd name="T8" fmla="*/ 14 w 21"/>
                <a:gd name="T9" fmla="*/ 7 h 7"/>
                <a:gd name="T10" fmla="*/ 18 w 21"/>
                <a:gd name="T11" fmla="*/ 7 h 7"/>
                <a:gd name="T12" fmla="*/ 21 w 21"/>
                <a:gd name="T13" fmla="*/ 4 h 7"/>
                <a:gd name="T14" fmla="*/ 18 w 21"/>
                <a:gd name="T15" fmla="*/ 0 h 7"/>
                <a:gd name="T16" fmla="*/ 11 w 21"/>
                <a:gd name="T17" fmla="*/ 0 h 7"/>
                <a:gd name="T18" fmla="*/ 7 w 21"/>
                <a:gd name="T19" fmla="*/ 0 h 7"/>
                <a:gd name="T20" fmla="*/ 4 w 21"/>
                <a:gd name="T21" fmla="*/ 0 h 7"/>
                <a:gd name="T22" fmla="*/ 0 w 2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0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>
                <a:gd name="T0" fmla="*/ 0 w 15"/>
                <a:gd name="T1" fmla="*/ 14 h 25"/>
                <a:gd name="T2" fmla="*/ 0 w 15"/>
                <a:gd name="T3" fmla="*/ 18 h 25"/>
                <a:gd name="T4" fmla="*/ 4 w 15"/>
                <a:gd name="T5" fmla="*/ 21 h 25"/>
                <a:gd name="T6" fmla="*/ 7 w 15"/>
                <a:gd name="T7" fmla="*/ 25 h 25"/>
                <a:gd name="T8" fmla="*/ 11 w 15"/>
                <a:gd name="T9" fmla="*/ 21 h 25"/>
                <a:gd name="T10" fmla="*/ 15 w 15"/>
                <a:gd name="T11" fmla="*/ 18 h 25"/>
                <a:gd name="T12" fmla="*/ 15 w 15"/>
                <a:gd name="T13" fmla="*/ 14 h 25"/>
                <a:gd name="T14" fmla="*/ 15 w 15"/>
                <a:gd name="T15" fmla="*/ 7 h 25"/>
                <a:gd name="T16" fmla="*/ 11 w 15"/>
                <a:gd name="T17" fmla="*/ 3 h 25"/>
                <a:gd name="T18" fmla="*/ 7 w 15"/>
                <a:gd name="T19" fmla="*/ 0 h 25"/>
                <a:gd name="T20" fmla="*/ 4 w 15"/>
                <a:gd name="T21" fmla="*/ 3 h 25"/>
                <a:gd name="T22" fmla="*/ 0 w 15"/>
                <a:gd name="T23" fmla="*/ 7 h 25"/>
                <a:gd name="T24" fmla="*/ 0 w 15"/>
                <a:gd name="T2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1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>
                <a:gd name="T0" fmla="*/ 43 w 43"/>
                <a:gd name="T1" fmla="*/ 7 h 18"/>
                <a:gd name="T2" fmla="*/ 39 w 43"/>
                <a:gd name="T3" fmla="*/ 4 h 18"/>
                <a:gd name="T4" fmla="*/ 32 w 43"/>
                <a:gd name="T5" fmla="*/ 0 h 18"/>
                <a:gd name="T6" fmla="*/ 22 w 43"/>
                <a:gd name="T7" fmla="*/ 0 h 18"/>
                <a:gd name="T8" fmla="*/ 11 w 43"/>
                <a:gd name="T9" fmla="*/ 0 h 18"/>
                <a:gd name="T10" fmla="*/ 4 w 43"/>
                <a:gd name="T11" fmla="*/ 4 h 18"/>
                <a:gd name="T12" fmla="*/ 0 w 43"/>
                <a:gd name="T13" fmla="*/ 7 h 18"/>
                <a:gd name="T14" fmla="*/ 4 w 43"/>
                <a:gd name="T15" fmla="*/ 14 h 18"/>
                <a:gd name="T16" fmla="*/ 11 w 43"/>
                <a:gd name="T17" fmla="*/ 18 h 18"/>
                <a:gd name="T18" fmla="*/ 22 w 43"/>
                <a:gd name="T19" fmla="*/ 18 h 18"/>
                <a:gd name="T20" fmla="*/ 32 w 43"/>
                <a:gd name="T21" fmla="*/ 18 h 18"/>
                <a:gd name="T22" fmla="*/ 39 w 43"/>
                <a:gd name="T23" fmla="*/ 14 h 18"/>
                <a:gd name="T24" fmla="*/ 43 w 43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2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>
                <a:gd name="T0" fmla="*/ 141 w 144"/>
                <a:gd name="T1" fmla="*/ 126 h 155"/>
                <a:gd name="T2" fmla="*/ 144 w 144"/>
                <a:gd name="T3" fmla="*/ 119 h 155"/>
                <a:gd name="T4" fmla="*/ 141 w 144"/>
                <a:gd name="T5" fmla="*/ 116 h 155"/>
                <a:gd name="T6" fmla="*/ 134 w 144"/>
                <a:gd name="T7" fmla="*/ 105 h 155"/>
                <a:gd name="T8" fmla="*/ 120 w 144"/>
                <a:gd name="T9" fmla="*/ 102 h 155"/>
                <a:gd name="T10" fmla="*/ 113 w 144"/>
                <a:gd name="T11" fmla="*/ 84 h 155"/>
                <a:gd name="T12" fmla="*/ 109 w 144"/>
                <a:gd name="T13" fmla="*/ 77 h 155"/>
                <a:gd name="T14" fmla="*/ 116 w 144"/>
                <a:gd name="T15" fmla="*/ 77 h 155"/>
                <a:gd name="T16" fmla="*/ 113 w 144"/>
                <a:gd name="T17" fmla="*/ 74 h 155"/>
                <a:gd name="T18" fmla="*/ 98 w 144"/>
                <a:gd name="T19" fmla="*/ 63 h 155"/>
                <a:gd name="T20" fmla="*/ 84 w 144"/>
                <a:gd name="T21" fmla="*/ 49 h 155"/>
                <a:gd name="T22" fmla="*/ 74 w 144"/>
                <a:gd name="T23" fmla="*/ 42 h 155"/>
                <a:gd name="T24" fmla="*/ 70 w 144"/>
                <a:gd name="T25" fmla="*/ 42 h 155"/>
                <a:gd name="T26" fmla="*/ 46 w 144"/>
                <a:gd name="T27" fmla="*/ 21 h 155"/>
                <a:gd name="T28" fmla="*/ 42 w 144"/>
                <a:gd name="T29" fmla="*/ 17 h 155"/>
                <a:gd name="T30" fmla="*/ 39 w 144"/>
                <a:gd name="T31" fmla="*/ 7 h 155"/>
                <a:gd name="T32" fmla="*/ 28 w 144"/>
                <a:gd name="T33" fmla="*/ 0 h 155"/>
                <a:gd name="T34" fmla="*/ 17 w 144"/>
                <a:gd name="T35" fmla="*/ 0 h 155"/>
                <a:gd name="T36" fmla="*/ 7 w 144"/>
                <a:gd name="T37" fmla="*/ 0 h 155"/>
                <a:gd name="T38" fmla="*/ 0 w 144"/>
                <a:gd name="T39" fmla="*/ 0 h 155"/>
                <a:gd name="T40" fmla="*/ 3 w 144"/>
                <a:gd name="T41" fmla="*/ 7 h 155"/>
                <a:gd name="T42" fmla="*/ 10 w 144"/>
                <a:gd name="T43" fmla="*/ 14 h 155"/>
                <a:gd name="T44" fmla="*/ 17 w 144"/>
                <a:gd name="T45" fmla="*/ 17 h 155"/>
                <a:gd name="T46" fmla="*/ 39 w 144"/>
                <a:gd name="T47" fmla="*/ 45 h 155"/>
                <a:gd name="T48" fmla="*/ 46 w 144"/>
                <a:gd name="T49" fmla="*/ 56 h 155"/>
                <a:gd name="T50" fmla="*/ 46 w 144"/>
                <a:gd name="T51" fmla="*/ 63 h 155"/>
                <a:gd name="T52" fmla="*/ 60 w 144"/>
                <a:gd name="T53" fmla="*/ 81 h 155"/>
                <a:gd name="T54" fmla="*/ 81 w 144"/>
                <a:gd name="T55" fmla="*/ 112 h 155"/>
                <a:gd name="T56" fmla="*/ 105 w 144"/>
                <a:gd name="T57" fmla="*/ 141 h 155"/>
                <a:gd name="T58" fmla="*/ 130 w 144"/>
                <a:gd name="T59" fmla="*/ 155 h 155"/>
                <a:gd name="T60" fmla="*/ 134 w 144"/>
                <a:gd name="T61" fmla="*/ 155 h 155"/>
                <a:gd name="T62" fmla="*/ 141 w 144"/>
                <a:gd name="T63" fmla="*/ 151 h 155"/>
                <a:gd name="T64" fmla="*/ 144 w 144"/>
                <a:gd name="T65" fmla="*/ 141 h 155"/>
                <a:gd name="T66" fmla="*/ 144 w 144"/>
                <a:gd name="T67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3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>
                <a:gd name="T0" fmla="*/ 116 w 119"/>
                <a:gd name="T1" fmla="*/ 21 h 35"/>
                <a:gd name="T2" fmla="*/ 116 w 119"/>
                <a:gd name="T3" fmla="*/ 21 h 35"/>
                <a:gd name="T4" fmla="*/ 109 w 119"/>
                <a:gd name="T5" fmla="*/ 18 h 35"/>
                <a:gd name="T6" fmla="*/ 105 w 119"/>
                <a:gd name="T7" fmla="*/ 14 h 35"/>
                <a:gd name="T8" fmla="*/ 95 w 119"/>
                <a:gd name="T9" fmla="*/ 14 h 35"/>
                <a:gd name="T10" fmla="*/ 88 w 119"/>
                <a:gd name="T11" fmla="*/ 11 h 35"/>
                <a:gd name="T12" fmla="*/ 81 w 119"/>
                <a:gd name="T13" fmla="*/ 7 h 35"/>
                <a:gd name="T14" fmla="*/ 74 w 119"/>
                <a:gd name="T15" fmla="*/ 7 h 35"/>
                <a:gd name="T16" fmla="*/ 67 w 119"/>
                <a:gd name="T17" fmla="*/ 7 h 35"/>
                <a:gd name="T18" fmla="*/ 60 w 119"/>
                <a:gd name="T19" fmla="*/ 7 h 35"/>
                <a:gd name="T20" fmla="*/ 60 w 119"/>
                <a:gd name="T21" fmla="*/ 7 h 35"/>
                <a:gd name="T22" fmla="*/ 24 w 119"/>
                <a:gd name="T23" fmla="*/ 0 h 35"/>
                <a:gd name="T24" fmla="*/ 17 w 119"/>
                <a:gd name="T25" fmla="*/ 0 h 35"/>
                <a:gd name="T26" fmla="*/ 10 w 119"/>
                <a:gd name="T27" fmla="*/ 0 h 35"/>
                <a:gd name="T28" fmla="*/ 7 w 119"/>
                <a:gd name="T29" fmla="*/ 0 h 35"/>
                <a:gd name="T30" fmla="*/ 3 w 119"/>
                <a:gd name="T31" fmla="*/ 4 h 35"/>
                <a:gd name="T32" fmla="*/ 0 w 119"/>
                <a:gd name="T33" fmla="*/ 4 h 35"/>
                <a:gd name="T34" fmla="*/ 0 w 119"/>
                <a:gd name="T35" fmla="*/ 11 h 35"/>
                <a:gd name="T36" fmla="*/ 21 w 119"/>
                <a:gd name="T37" fmla="*/ 25 h 35"/>
                <a:gd name="T38" fmla="*/ 53 w 119"/>
                <a:gd name="T39" fmla="*/ 25 h 35"/>
                <a:gd name="T40" fmla="*/ 74 w 119"/>
                <a:gd name="T41" fmla="*/ 32 h 35"/>
                <a:gd name="T42" fmla="*/ 77 w 119"/>
                <a:gd name="T43" fmla="*/ 32 h 35"/>
                <a:gd name="T44" fmla="*/ 84 w 119"/>
                <a:gd name="T45" fmla="*/ 32 h 35"/>
                <a:gd name="T46" fmla="*/ 91 w 119"/>
                <a:gd name="T47" fmla="*/ 32 h 35"/>
                <a:gd name="T48" fmla="*/ 98 w 119"/>
                <a:gd name="T49" fmla="*/ 35 h 35"/>
                <a:gd name="T50" fmla="*/ 109 w 119"/>
                <a:gd name="T51" fmla="*/ 35 h 35"/>
                <a:gd name="T52" fmla="*/ 116 w 119"/>
                <a:gd name="T53" fmla="*/ 35 h 35"/>
                <a:gd name="T54" fmla="*/ 119 w 119"/>
                <a:gd name="T55" fmla="*/ 35 h 35"/>
                <a:gd name="T56" fmla="*/ 119 w 119"/>
                <a:gd name="T57" fmla="*/ 32 h 35"/>
                <a:gd name="T58" fmla="*/ 119 w 119"/>
                <a:gd name="T59" fmla="*/ 28 h 35"/>
                <a:gd name="T60" fmla="*/ 119 w 119"/>
                <a:gd name="T61" fmla="*/ 25 h 35"/>
                <a:gd name="T62" fmla="*/ 119 w 119"/>
                <a:gd name="T63" fmla="*/ 21 h 35"/>
                <a:gd name="T64" fmla="*/ 116 w 119"/>
                <a:gd name="T6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4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>
                <a:gd name="T0" fmla="*/ 28 w 64"/>
                <a:gd name="T1" fmla="*/ 3 h 28"/>
                <a:gd name="T2" fmla="*/ 25 w 64"/>
                <a:gd name="T3" fmla="*/ 3 h 28"/>
                <a:gd name="T4" fmla="*/ 18 w 64"/>
                <a:gd name="T5" fmla="*/ 7 h 28"/>
                <a:gd name="T6" fmla="*/ 11 w 64"/>
                <a:gd name="T7" fmla="*/ 10 h 28"/>
                <a:gd name="T8" fmla="*/ 7 w 64"/>
                <a:gd name="T9" fmla="*/ 14 h 28"/>
                <a:gd name="T10" fmla="*/ 4 w 64"/>
                <a:gd name="T11" fmla="*/ 17 h 28"/>
                <a:gd name="T12" fmla="*/ 0 w 64"/>
                <a:gd name="T13" fmla="*/ 17 h 28"/>
                <a:gd name="T14" fmla="*/ 0 w 64"/>
                <a:gd name="T15" fmla="*/ 28 h 28"/>
                <a:gd name="T16" fmla="*/ 18 w 64"/>
                <a:gd name="T17" fmla="*/ 24 h 28"/>
                <a:gd name="T18" fmla="*/ 46 w 64"/>
                <a:gd name="T19" fmla="*/ 14 h 28"/>
                <a:gd name="T20" fmla="*/ 46 w 64"/>
                <a:gd name="T21" fmla="*/ 14 h 28"/>
                <a:gd name="T22" fmla="*/ 50 w 64"/>
                <a:gd name="T23" fmla="*/ 10 h 28"/>
                <a:gd name="T24" fmla="*/ 57 w 64"/>
                <a:gd name="T25" fmla="*/ 7 h 28"/>
                <a:gd name="T26" fmla="*/ 60 w 64"/>
                <a:gd name="T27" fmla="*/ 7 h 28"/>
                <a:gd name="T28" fmla="*/ 64 w 64"/>
                <a:gd name="T29" fmla="*/ 3 h 28"/>
                <a:gd name="T30" fmla="*/ 64 w 64"/>
                <a:gd name="T31" fmla="*/ 0 h 28"/>
                <a:gd name="T32" fmla="*/ 60 w 64"/>
                <a:gd name="T33" fmla="*/ 0 h 28"/>
                <a:gd name="T34" fmla="*/ 57 w 64"/>
                <a:gd name="T35" fmla="*/ 0 h 28"/>
                <a:gd name="T36" fmla="*/ 53 w 64"/>
                <a:gd name="T37" fmla="*/ 0 h 28"/>
                <a:gd name="T38" fmla="*/ 53 w 64"/>
                <a:gd name="T39" fmla="*/ 0 h 28"/>
                <a:gd name="T40" fmla="*/ 53 w 64"/>
                <a:gd name="T41" fmla="*/ 0 h 28"/>
                <a:gd name="T42" fmla="*/ 46 w 64"/>
                <a:gd name="T43" fmla="*/ 3 h 28"/>
                <a:gd name="T44" fmla="*/ 39 w 64"/>
                <a:gd name="T45" fmla="*/ 3 h 28"/>
                <a:gd name="T46" fmla="*/ 36 w 64"/>
                <a:gd name="T47" fmla="*/ 3 h 28"/>
                <a:gd name="T48" fmla="*/ 28 w 64"/>
                <a:gd name="T4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5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>
                <a:gd name="T0" fmla="*/ 21 w 21"/>
                <a:gd name="T1" fmla="*/ 7 h 11"/>
                <a:gd name="T2" fmla="*/ 14 w 21"/>
                <a:gd name="T3" fmla="*/ 4 h 11"/>
                <a:gd name="T4" fmla="*/ 11 w 21"/>
                <a:gd name="T5" fmla="*/ 0 h 11"/>
                <a:gd name="T6" fmla="*/ 4 w 21"/>
                <a:gd name="T7" fmla="*/ 0 h 11"/>
                <a:gd name="T8" fmla="*/ 0 w 21"/>
                <a:gd name="T9" fmla="*/ 4 h 11"/>
                <a:gd name="T10" fmla="*/ 11 w 21"/>
                <a:gd name="T11" fmla="*/ 11 h 11"/>
                <a:gd name="T12" fmla="*/ 21 w 21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6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>
                <a:gd name="T0" fmla="*/ 17 w 81"/>
                <a:gd name="T1" fmla="*/ 28 h 39"/>
                <a:gd name="T2" fmla="*/ 21 w 81"/>
                <a:gd name="T3" fmla="*/ 32 h 39"/>
                <a:gd name="T4" fmla="*/ 24 w 81"/>
                <a:gd name="T5" fmla="*/ 32 h 39"/>
                <a:gd name="T6" fmla="*/ 28 w 81"/>
                <a:gd name="T7" fmla="*/ 35 h 39"/>
                <a:gd name="T8" fmla="*/ 31 w 81"/>
                <a:gd name="T9" fmla="*/ 39 h 39"/>
                <a:gd name="T10" fmla="*/ 38 w 81"/>
                <a:gd name="T11" fmla="*/ 39 h 39"/>
                <a:gd name="T12" fmla="*/ 42 w 81"/>
                <a:gd name="T13" fmla="*/ 35 h 39"/>
                <a:gd name="T14" fmla="*/ 42 w 81"/>
                <a:gd name="T15" fmla="*/ 35 h 39"/>
                <a:gd name="T16" fmla="*/ 42 w 81"/>
                <a:gd name="T17" fmla="*/ 35 h 39"/>
                <a:gd name="T18" fmla="*/ 42 w 81"/>
                <a:gd name="T19" fmla="*/ 35 h 39"/>
                <a:gd name="T20" fmla="*/ 46 w 81"/>
                <a:gd name="T21" fmla="*/ 35 h 39"/>
                <a:gd name="T22" fmla="*/ 49 w 81"/>
                <a:gd name="T23" fmla="*/ 35 h 39"/>
                <a:gd name="T24" fmla="*/ 53 w 81"/>
                <a:gd name="T25" fmla="*/ 32 h 39"/>
                <a:gd name="T26" fmla="*/ 56 w 81"/>
                <a:gd name="T27" fmla="*/ 28 h 39"/>
                <a:gd name="T28" fmla="*/ 60 w 81"/>
                <a:gd name="T29" fmla="*/ 28 h 39"/>
                <a:gd name="T30" fmla="*/ 60 w 81"/>
                <a:gd name="T31" fmla="*/ 28 h 39"/>
                <a:gd name="T32" fmla="*/ 63 w 81"/>
                <a:gd name="T33" fmla="*/ 32 h 39"/>
                <a:gd name="T34" fmla="*/ 74 w 81"/>
                <a:gd name="T35" fmla="*/ 28 h 39"/>
                <a:gd name="T36" fmla="*/ 81 w 81"/>
                <a:gd name="T37" fmla="*/ 25 h 39"/>
                <a:gd name="T38" fmla="*/ 77 w 81"/>
                <a:gd name="T39" fmla="*/ 18 h 39"/>
                <a:gd name="T40" fmla="*/ 74 w 81"/>
                <a:gd name="T41" fmla="*/ 14 h 39"/>
                <a:gd name="T42" fmla="*/ 63 w 81"/>
                <a:gd name="T43" fmla="*/ 14 h 39"/>
                <a:gd name="T44" fmla="*/ 70 w 81"/>
                <a:gd name="T45" fmla="*/ 10 h 39"/>
                <a:gd name="T46" fmla="*/ 60 w 81"/>
                <a:gd name="T47" fmla="*/ 10 h 39"/>
                <a:gd name="T48" fmla="*/ 53 w 81"/>
                <a:gd name="T49" fmla="*/ 7 h 39"/>
                <a:gd name="T50" fmla="*/ 46 w 81"/>
                <a:gd name="T51" fmla="*/ 3 h 39"/>
                <a:gd name="T52" fmla="*/ 42 w 81"/>
                <a:gd name="T53" fmla="*/ 3 h 39"/>
                <a:gd name="T54" fmla="*/ 42 w 81"/>
                <a:gd name="T55" fmla="*/ 3 h 39"/>
                <a:gd name="T56" fmla="*/ 28 w 81"/>
                <a:gd name="T57" fmla="*/ 0 h 39"/>
                <a:gd name="T58" fmla="*/ 17 w 81"/>
                <a:gd name="T59" fmla="*/ 0 h 39"/>
                <a:gd name="T60" fmla="*/ 10 w 81"/>
                <a:gd name="T61" fmla="*/ 0 h 39"/>
                <a:gd name="T62" fmla="*/ 7 w 81"/>
                <a:gd name="T63" fmla="*/ 7 h 39"/>
                <a:gd name="T64" fmla="*/ 10 w 81"/>
                <a:gd name="T65" fmla="*/ 7 h 39"/>
                <a:gd name="T66" fmla="*/ 14 w 81"/>
                <a:gd name="T67" fmla="*/ 7 h 39"/>
                <a:gd name="T68" fmla="*/ 17 w 81"/>
                <a:gd name="T69" fmla="*/ 7 h 39"/>
                <a:gd name="T70" fmla="*/ 21 w 81"/>
                <a:gd name="T71" fmla="*/ 7 h 39"/>
                <a:gd name="T72" fmla="*/ 24 w 81"/>
                <a:gd name="T73" fmla="*/ 10 h 39"/>
                <a:gd name="T74" fmla="*/ 24 w 81"/>
                <a:gd name="T75" fmla="*/ 14 h 39"/>
                <a:gd name="T76" fmla="*/ 24 w 81"/>
                <a:gd name="T77" fmla="*/ 14 h 39"/>
                <a:gd name="T78" fmla="*/ 24 w 81"/>
                <a:gd name="T79" fmla="*/ 18 h 39"/>
                <a:gd name="T80" fmla="*/ 24 w 81"/>
                <a:gd name="T81" fmla="*/ 18 h 39"/>
                <a:gd name="T82" fmla="*/ 24 w 81"/>
                <a:gd name="T83" fmla="*/ 21 h 39"/>
                <a:gd name="T84" fmla="*/ 17 w 81"/>
                <a:gd name="T85" fmla="*/ 21 h 39"/>
                <a:gd name="T86" fmla="*/ 7 w 81"/>
                <a:gd name="T87" fmla="*/ 18 h 39"/>
                <a:gd name="T88" fmla="*/ 0 w 81"/>
                <a:gd name="T89" fmla="*/ 18 h 39"/>
                <a:gd name="T90" fmla="*/ 0 w 81"/>
                <a:gd name="T91" fmla="*/ 21 h 39"/>
                <a:gd name="T92" fmla="*/ 3 w 81"/>
                <a:gd name="T93" fmla="*/ 25 h 39"/>
                <a:gd name="T94" fmla="*/ 7 w 81"/>
                <a:gd name="T95" fmla="*/ 25 h 39"/>
                <a:gd name="T96" fmla="*/ 10 w 81"/>
                <a:gd name="T97" fmla="*/ 25 h 39"/>
                <a:gd name="T98" fmla="*/ 14 w 81"/>
                <a:gd name="T99" fmla="*/ 28 h 39"/>
                <a:gd name="T100" fmla="*/ 17 w 81"/>
                <a:gd name="T101" fmla="*/ 28 h 39"/>
                <a:gd name="T102" fmla="*/ 38 w 81"/>
                <a:gd name="T103" fmla="*/ 18 h 39"/>
                <a:gd name="T104" fmla="*/ 42 w 81"/>
                <a:gd name="T105" fmla="*/ 18 h 39"/>
                <a:gd name="T106" fmla="*/ 42 w 81"/>
                <a:gd name="T107" fmla="*/ 14 h 39"/>
                <a:gd name="T108" fmla="*/ 46 w 81"/>
                <a:gd name="T109" fmla="*/ 10 h 39"/>
                <a:gd name="T110" fmla="*/ 46 w 81"/>
                <a:gd name="T111" fmla="*/ 14 h 39"/>
                <a:gd name="T112" fmla="*/ 42 w 81"/>
                <a:gd name="T113" fmla="*/ 18 h 39"/>
                <a:gd name="T114" fmla="*/ 38 w 81"/>
                <a:gd name="T115" fmla="*/ 18 h 39"/>
                <a:gd name="T116" fmla="*/ 38 w 81"/>
                <a:gd name="T117" fmla="*/ 21 h 39"/>
                <a:gd name="T118" fmla="*/ 38 w 81"/>
                <a:gd name="T119" fmla="*/ 21 h 39"/>
                <a:gd name="T120" fmla="*/ 38 w 81"/>
                <a:gd name="T121" fmla="*/ 21 h 39"/>
                <a:gd name="T122" fmla="*/ 38 w 81"/>
                <a:gd name="T123" fmla="*/ 21 h 39"/>
                <a:gd name="T124" fmla="*/ 38 w 81"/>
                <a:gd name="T12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7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>
                <a:gd name="T0" fmla="*/ 98 w 151"/>
                <a:gd name="T1" fmla="*/ 52 h 56"/>
                <a:gd name="T2" fmla="*/ 98 w 151"/>
                <a:gd name="T3" fmla="*/ 56 h 56"/>
                <a:gd name="T4" fmla="*/ 102 w 151"/>
                <a:gd name="T5" fmla="*/ 56 h 56"/>
                <a:gd name="T6" fmla="*/ 105 w 151"/>
                <a:gd name="T7" fmla="*/ 56 h 56"/>
                <a:gd name="T8" fmla="*/ 112 w 151"/>
                <a:gd name="T9" fmla="*/ 56 h 56"/>
                <a:gd name="T10" fmla="*/ 120 w 151"/>
                <a:gd name="T11" fmla="*/ 56 h 56"/>
                <a:gd name="T12" fmla="*/ 127 w 151"/>
                <a:gd name="T13" fmla="*/ 56 h 56"/>
                <a:gd name="T14" fmla="*/ 134 w 151"/>
                <a:gd name="T15" fmla="*/ 56 h 56"/>
                <a:gd name="T16" fmla="*/ 148 w 151"/>
                <a:gd name="T17" fmla="*/ 56 h 56"/>
                <a:gd name="T18" fmla="*/ 148 w 151"/>
                <a:gd name="T19" fmla="*/ 52 h 56"/>
                <a:gd name="T20" fmla="*/ 151 w 151"/>
                <a:gd name="T21" fmla="*/ 52 h 56"/>
                <a:gd name="T22" fmla="*/ 151 w 151"/>
                <a:gd name="T23" fmla="*/ 49 h 56"/>
                <a:gd name="T24" fmla="*/ 148 w 151"/>
                <a:gd name="T25" fmla="*/ 45 h 56"/>
                <a:gd name="T26" fmla="*/ 130 w 151"/>
                <a:gd name="T27" fmla="*/ 35 h 56"/>
                <a:gd name="T28" fmla="*/ 127 w 151"/>
                <a:gd name="T29" fmla="*/ 31 h 56"/>
                <a:gd name="T30" fmla="*/ 95 w 151"/>
                <a:gd name="T31" fmla="*/ 21 h 56"/>
                <a:gd name="T32" fmla="*/ 81 w 151"/>
                <a:gd name="T33" fmla="*/ 21 h 56"/>
                <a:gd name="T34" fmla="*/ 81 w 151"/>
                <a:gd name="T35" fmla="*/ 21 h 56"/>
                <a:gd name="T36" fmla="*/ 77 w 151"/>
                <a:gd name="T37" fmla="*/ 17 h 56"/>
                <a:gd name="T38" fmla="*/ 70 w 151"/>
                <a:gd name="T39" fmla="*/ 14 h 56"/>
                <a:gd name="T40" fmla="*/ 63 w 151"/>
                <a:gd name="T41" fmla="*/ 7 h 56"/>
                <a:gd name="T42" fmla="*/ 35 w 151"/>
                <a:gd name="T43" fmla="*/ 0 h 56"/>
                <a:gd name="T44" fmla="*/ 21 w 151"/>
                <a:gd name="T45" fmla="*/ 3 h 56"/>
                <a:gd name="T46" fmla="*/ 21 w 151"/>
                <a:gd name="T47" fmla="*/ 3 h 56"/>
                <a:gd name="T48" fmla="*/ 14 w 151"/>
                <a:gd name="T49" fmla="*/ 3 h 56"/>
                <a:gd name="T50" fmla="*/ 7 w 151"/>
                <a:gd name="T51" fmla="*/ 7 h 56"/>
                <a:gd name="T52" fmla="*/ 3 w 151"/>
                <a:gd name="T53" fmla="*/ 14 h 56"/>
                <a:gd name="T54" fmla="*/ 0 w 151"/>
                <a:gd name="T55" fmla="*/ 17 h 56"/>
                <a:gd name="T56" fmla="*/ 3 w 151"/>
                <a:gd name="T57" fmla="*/ 21 h 56"/>
                <a:gd name="T58" fmla="*/ 7 w 151"/>
                <a:gd name="T59" fmla="*/ 21 h 56"/>
                <a:gd name="T60" fmla="*/ 10 w 151"/>
                <a:gd name="T61" fmla="*/ 21 h 56"/>
                <a:gd name="T62" fmla="*/ 14 w 151"/>
                <a:gd name="T63" fmla="*/ 21 h 56"/>
                <a:gd name="T64" fmla="*/ 21 w 151"/>
                <a:gd name="T65" fmla="*/ 21 h 56"/>
                <a:gd name="T66" fmla="*/ 24 w 151"/>
                <a:gd name="T67" fmla="*/ 17 h 56"/>
                <a:gd name="T68" fmla="*/ 31 w 151"/>
                <a:gd name="T69" fmla="*/ 17 h 56"/>
                <a:gd name="T70" fmla="*/ 35 w 151"/>
                <a:gd name="T71" fmla="*/ 17 h 56"/>
                <a:gd name="T72" fmla="*/ 39 w 151"/>
                <a:gd name="T73" fmla="*/ 17 h 56"/>
                <a:gd name="T74" fmla="*/ 42 w 151"/>
                <a:gd name="T75" fmla="*/ 21 h 56"/>
                <a:gd name="T76" fmla="*/ 49 w 151"/>
                <a:gd name="T77" fmla="*/ 21 h 56"/>
                <a:gd name="T78" fmla="*/ 56 w 151"/>
                <a:gd name="T79" fmla="*/ 24 h 56"/>
                <a:gd name="T80" fmla="*/ 60 w 151"/>
                <a:gd name="T81" fmla="*/ 24 h 56"/>
                <a:gd name="T82" fmla="*/ 74 w 151"/>
                <a:gd name="T83" fmla="*/ 31 h 56"/>
                <a:gd name="T84" fmla="*/ 74 w 151"/>
                <a:gd name="T85" fmla="*/ 35 h 56"/>
                <a:gd name="T86" fmla="*/ 77 w 151"/>
                <a:gd name="T87" fmla="*/ 38 h 56"/>
                <a:gd name="T88" fmla="*/ 84 w 151"/>
                <a:gd name="T89" fmla="*/ 38 h 56"/>
                <a:gd name="T90" fmla="*/ 95 w 151"/>
                <a:gd name="T91" fmla="*/ 42 h 56"/>
                <a:gd name="T92" fmla="*/ 105 w 151"/>
                <a:gd name="T93" fmla="*/ 42 h 56"/>
                <a:gd name="T94" fmla="*/ 105 w 151"/>
                <a:gd name="T95" fmla="*/ 45 h 56"/>
                <a:gd name="T96" fmla="*/ 98 w 151"/>
                <a:gd name="T9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8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>
                <a:gd name="T0" fmla="*/ 11 w 32"/>
                <a:gd name="T1" fmla="*/ 0 h 14"/>
                <a:gd name="T2" fmla="*/ 4 w 32"/>
                <a:gd name="T3" fmla="*/ 4 h 14"/>
                <a:gd name="T4" fmla="*/ 0 w 32"/>
                <a:gd name="T5" fmla="*/ 7 h 14"/>
                <a:gd name="T6" fmla="*/ 0 w 32"/>
                <a:gd name="T7" fmla="*/ 11 h 14"/>
                <a:gd name="T8" fmla="*/ 7 w 32"/>
                <a:gd name="T9" fmla="*/ 14 h 14"/>
                <a:gd name="T10" fmla="*/ 14 w 32"/>
                <a:gd name="T11" fmla="*/ 11 h 14"/>
                <a:gd name="T12" fmla="*/ 25 w 32"/>
                <a:gd name="T13" fmla="*/ 14 h 14"/>
                <a:gd name="T14" fmla="*/ 25 w 32"/>
                <a:gd name="T15" fmla="*/ 11 h 14"/>
                <a:gd name="T16" fmla="*/ 32 w 32"/>
                <a:gd name="T17" fmla="*/ 4 h 14"/>
                <a:gd name="T18" fmla="*/ 21 w 32"/>
                <a:gd name="T19" fmla="*/ 0 h 14"/>
                <a:gd name="T20" fmla="*/ 11 w 3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09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>
                <a:gd name="T0" fmla="*/ 0 w 10"/>
                <a:gd name="T1" fmla="*/ 14 h 18"/>
                <a:gd name="T2" fmla="*/ 0 w 10"/>
                <a:gd name="T3" fmla="*/ 14 h 18"/>
                <a:gd name="T4" fmla="*/ 3 w 10"/>
                <a:gd name="T5" fmla="*/ 14 h 18"/>
                <a:gd name="T6" fmla="*/ 3 w 10"/>
                <a:gd name="T7" fmla="*/ 18 h 18"/>
                <a:gd name="T8" fmla="*/ 7 w 10"/>
                <a:gd name="T9" fmla="*/ 18 h 18"/>
                <a:gd name="T10" fmla="*/ 7 w 10"/>
                <a:gd name="T11" fmla="*/ 18 h 18"/>
                <a:gd name="T12" fmla="*/ 10 w 10"/>
                <a:gd name="T13" fmla="*/ 14 h 18"/>
                <a:gd name="T14" fmla="*/ 10 w 10"/>
                <a:gd name="T15" fmla="*/ 7 h 18"/>
                <a:gd name="T16" fmla="*/ 7 w 10"/>
                <a:gd name="T17" fmla="*/ 0 h 18"/>
                <a:gd name="T18" fmla="*/ 7 w 10"/>
                <a:gd name="T19" fmla="*/ 0 h 18"/>
                <a:gd name="T20" fmla="*/ 3 w 10"/>
                <a:gd name="T21" fmla="*/ 0 h 18"/>
                <a:gd name="T22" fmla="*/ 3 w 10"/>
                <a:gd name="T23" fmla="*/ 0 h 18"/>
                <a:gd name="T24" fmla="*/ 0 w 10"/>
                <a:gd name="T25" fmla="*/ 0 h 18"/>
                <a:gd name="T26" fmla="*/ 0 w 10"/>
                <a:gd name="T27" fmla="*/ 4 h 18"/>
                <a:gd name="T28" fmla="*/ 0 w 10"/>
                <a:gd name="T29" fmla="*/ 7 h 18"/>
                <a:gd name="T30" fmla="*/ 0 w 1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10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>
                <a:gd name="T0" fmla="*/ 11 w 18"/>
                <a:gd name="T1" fmla="*/ 0 h 25"/>
                <a:gd name="T2" fmla="*/ 7 w 18"/>
                <a:gd name="T3" fmla="*/ 0 h 25"/>
                <a:gd name="T4" fmla="*/ 7 w 18"/>
                <a:gd name="T5" fmla="*/ 0 h 25"/>
                <a:gd name="T6" fmla="*/ 4 w 18"/>
                <a:gd name="T7" fmla="*/ 0 h 25"/>
                <a:gd name="T8" fmla="*/ 4 w 18"/>
                <a:gd name="T9" fmla="*/ 3 h 25"/>
                <a:gd name="T10" fmla="*/ 0 w 18"/>
                <a:gd name="T11" fmla="*/ 7 h 25"/>
                <a:gd name="T12" fmla="*/ 0 w 18"/>
                <a:gd name="T13" fmla="*/ 14 h 25"/>
                <a:gd name="T14" fmla="*/ 0 w 18"/>
                <a:gd name="T15" fmla="*/ 14 h 25"/>
                <a:gd name="T16" fmla="*/ 0 w 18"/>
                <a:gd name="T17" fmla="*/ 17 h 25"/>
                <a:gd name="T18" fmla="*/ 0 w 18"/>
                <a:gd name="T19" fmla="*/ 21 h 25"/>
                <a:gd name="T20" fmla="*/ 0 w 18"/>
                <a:gd name="T21" fmla="*/ 21 h 25"/>
                <a:gd name="T22" fmla="*/ 4 w 18"/>
                <a:gd name="T23" fmla="*/ 25 h 25"/>
                <a:gd name="T24" fmla="*/ 7 w 18"/>
                <a:gd name="T25" fmla="*/ 21 h 25"/>
                <a:gd name="T26" fmla="*/ 14 w 18"/>
                <a:gd name="T27" fmla="*/ 17 h 25"/>
                <a:gd name="T28" fmla="*/ 14 w 18"/>
                <a:gd name="T29" fmla="*/ 17 h 25"/>
                <a:gd name="T30" fmla="*/ 18 w 18"/>
                <a:gd name="T31" fmla="*/ 14 h 25"/>
                <a:gd name="T32" fmla="*/ 14 w 18"/>
                <a:gd name="T33" fmla="*/ 7 h 25"/>
                <a:gd name="T34" fmla="*/ 14 w 18"/>
                <a:gd name="T35" fmla="*/ 3 h 25"/>
                <a:gd name="T36" fmla="*/ 11 w 18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11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>
                <a:gd name="T0" fmla="*/ 2269 w 2660"/>
                <a:gd name="T1" fmla="*/ 395 h 1723"/>
                <a:gd name="T2" fmla="*/ 2093 w 2660"/>
                <a:gd name="T3" fmla="*/ 303 h 1723"/>
                <a:gd name="T4" fmla="*/ 1889 w 2660"/>
                <a:gd name="T5" fmla="*/ 342 h 1723"/>
                <a:gd name="T6" fmla="*/ 1638 w 2660"/>
                <a:gd name="T7" fmla="*/ 194 h 1723"/>
                <a:gd name="T8" fmla="*/ 1603 w 2660"/>
                <a:gd name="T9" fmla="*/ 53 h 1723"/>
                <a:gd name="T10" fmla="*/ 1455 w 2660"/>
                <a:gd name="T11" fmla="*/ 81 h 1723"/>
                <a:gd name="T12" fmla="*/ 1300 w 2660"/>
                <a:gd name="T13" fmla="*/ 166 h 1723"/>
                <a:gd name="T14" fmla="*/ 1247 w 2660"/>
                <a:gd name="T15" fmla="*/ 395 h 1723"/>
                <a:gd name="T16" fmla="*/ 1156 w 2660"/>
                <a:gd name="T17" fmla="*/ 261 h 1723"/>
                <a:gd name="T18" fmla="*/ 1145 w 2660"/>
                <a:gd name="T19" fmla="*/ 412 h 1723"/>
                <a:gd name="T20" fmla="*/ 1202 w 2660"/>
                <a:gd name="T21" fmla="*/ 543 h 1723"/>
                <a:gd name="T22" fmla="*/ 1121 w 2660"/>
                <a:gd name="T23" fmla="*/ 451 h 1723"/>
                <a:gd name="T24" fmla="*/ 1110 w 2660"/>
                <a:gd name="T25" fmla="*/ 451 h 1723"/>
                <a:gd name="T26" fmla="*/ 1043 w 2660"/>
                <a:gd name="T27" fmla="*/ 310 h 1723"/>
                <a:gd name="T28" fmla="*/ 853 w 2660"/>
                <a:gd name="T29" fmla="*/ 423 h 1723"/>
                <a:gd name="T30" fmla="*/ 712 w 2660"/>
                <a:gd name="T31" fmla="*/ 430 h 1723"/>
                <a:gd name="T32" fmla="*/ 599 w 2660"/>
                <a:gd name="T33" fmla="*/ 571 h 1723"/>
                <a:gd name="T34" fmla="*/ 578 w 2660"/>
                <a:gd name="T35" fmla="*/ 402 h 1723"/>
                <a:gd name="T36" fmla="*/ 434 w 2660"/>
                <a:gd name="T37" fmla="*/ 342 h 1723"/>
                <a:gd name="T38" fmla="*/ 293 w 2660"/>
                <a:gd name="T39" fmla="*/ 546 h 1723"/>
                <a:gd name="T40" fmla="*/ 240 w 2660"/>
                <a:gd name="T41" fmla="*/ 754 h 1723"/>
                <a:gd name="T42" fmla="*/ 356 w 2660"/>
                <a:gd name="T43" fmla="*/ 779 h 1723"/>
                <a:gd name="T44" fmla="*/ 441 w 2660"/>
                <a:gd name="T45" fmla="*/ 532 h 1723"/>
                <a:gd name="T46" fmla="*/ 518 w 2660"/>
                <a:gd name="T47" fmla="*/ 694 h 1723"/>
                <a:gd name="T48" fmla="*/ 412 w 2660"/>
                <a:gd name="T49" fmla="*/ 779 h 1723"/>
                <a:gd name="T50" fmla="*/ 268 w 2660"/>
                <a:gd name="T51" fmla="*/ 811 h 1723"/>
                <a:gd name="T52" fmla="*/ 191 w 2660"/>
                <a:gd name="T53" fmla="*/ 885 h 1723"/>
                <a:gd name="T54" fmla="*/ 191 w 2660"/>
                <a:gd name="T55" fmla="*/ 948 h 1723"/>
                <a:gd name="T56" fmla="*/ 102 w 2660"/>
                <a:gd name="T57" fmla="*/ 1001 h 1723"/>
                <a:gd name="T58" fmla="*/ 18 w 2660"/>
                <a:gd name="T59" fmla="*/ 1184 h 1723"/>
                <a:gd name="T60" fmla="*/ 127 w 2660"/>
                <a:gd name="T61" fmla="*/ 1138 h 1723"/>
                <a:gd name="T62" fmla="*/ 346 w 2660"/>
                <a:gd name="T63" fmla="*/ 1156 h 1723"/>
                <a:gd name="T64" fmla="*/ 314 w 2660"/>
                <a:gd name="T65" fmla="*/ 1040 h 1723"/>
                <a:gd name="T66" fmla="*/ 423 w 2660"/>
                <a:gd name="T67" fmla="*/ 1198 h 1723"/>
                <a:gd name="T68" fmla="*/ 508 w 2660"/>
                <a:gd name="T69" fmla="*/ 1096 h 1723"/>
                <a:gd name="T70" fmla="*/ 571 w 2660"/>
                <a:gd name="T71" fmla="*/ 1025 h 1723"/>
                <a:gd name="T72" fmla="*/ 624 w 2660"/>
                <a:gd name="T73" fmla="*/ 1029 h 1723"/>
                <a:gd name="T74" fmla="*/ 606 w 2660"/>
                <a:gd name="T75" fmla="*/ 1107 h 1723"/>
                <a:gd name="T76" fmla="*/ 483 w 2660"/>
                <a:gd name="T77" fmla="*/ 1149 h 1723"/>
                <a:gd name="T78" fmla="*/ 603 w 2660"/>
                <a:gd name="T79" fmla="*/ 1205 h 1723"/>
                <a:gd name="T80" fmla="*/ 599 w 2660"/>
                <a:gd name="T81" fmla="*/ 1343 h 1723"/>
                <a:gd name="T82" fmla="*/ 708 w 2660"/>
                <a:gd name="T83" fmla="*/ 1561 h 1723"/>
                <a:gd name="T84" fmla="*/ 877 w 2660"/>
                <a:gd name="T85" fmla="*/ 1473 h 1723"/>
                <a:gd name="T86" fmla="*/ 832 w 2660"/>
                <a:gd name="T87" fmla="*/ 1406 h 1723"/>
                <a:gd name="T88" fmla="*/ 849 w 2660"/>
                <a:gd name="T89" fmla="*/ 1357 h 1723"/>
                <a:gd name="T90" fmla="*/ 983 w 2660"/>
                <a:gd name="T91" fmla="*/ 1385 h 1723"/>
                <a:gd name="T92" fmla="*/ 1075 w 2660"/>
                <a:gd name="T93" fmla="*/ 1441 h 1723"/>
                <a:gd name="T94" fmla="*/ 1184 w 2660"/>
                <a:gd name="T95" fmla="*/ 1554 h 1723"/>
                <a:gd name="T96" fmla="*/ 1346 w 2660"/>
                <a:gd name="T97" fmla="*/ 1431 h 1723"/>
                <a:gd name="T98" fmla="*/ 1455 w 2660"/>
                <a:gd name="T99" fmla="*/ 1660 h 1723"/>
                <a:gd name="T100" fmla="*/ 1455 w 2660"/>
                <a:gd name="T101" fmla="*/ 1540 h 1723"/>
                <a:gd name="T102" fmla="*/ 1533 w 2660"/>
                <a:gd name="T103" fmla="*/ 1455 h 1723"/>
                <a:gd name="T104" fmla="*/ 1628 w 2660"/>
                <a:gd name="T105" fmla="*/ 1420 h 1723"/>
                <a:gd name="T106" fmla="*/ 1755 w 2660"/>
                <a:gd name="T107" fmla="*/ 1188 h 1723"/>
                <a:gd name="T108" fmla="*/ 1741 w 2660"/>
                <a:gd name="T109" fmla="*/ 1159 h 1723"/>
                <a:gd name="T110" fmla="*/ 1825 w 2660"/>
                <a:gd name="T111" fmla="*/ 1159 h 1723"/>
                <a:gd name="T112" fmla="*/ 1882 w 2660"/>
                <a:gd name="T113" fmla="*/ 1064 h 1723"/>
                <a:gd name="T114" fmla="*/ 1934 w 2660"/>
                <a:gd name="T115" fmla="*/ 839 h 1723"/>
                <a:gd name="T116" fmla="*/ 2283 w 2660"/>
                <a:gd name="T117" fmla="*/ 680 h 1723"/>
                <a:gd name="T118" fmla="*/ 2297 w 2660"/>
                <a:gd name="T119" fmla="*/ 768 h 1723"/>
                <a:gd name="T120" fmla="*/ 2505 w 2660"/>
                <a:gd name="T121" fmla="*/ 645 h 1723"/>
                <a:gd name="T122" fmla="*/ 2621 w 2660"/>
                <a:gd name="T123" fmla="*/ 57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12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>
                <a:gd name="T0" fmla="*/ 1585 w 1828"/>
                <a:gd name="T1" fmla="*/ 1427 h 2470"/>
                <a:gd name="T2" fmla="*/ 1384 w 1828"/>
                <a:gd name="T3" fmla="*/ 1262 h 2470"/>
                <a:gd name="T4" fmla="*/ 1314 w 1828"/>
                <a:gd name="T5" fmla="*/ 1237 h 2470"/>
                <a:gd name="T6" fmla="*/ 1176 w 1828"/>
                <a:gd name="T7" fmla="*/ 1318 h 2470"/>
                <a:gd name="T8" fmla="*/ 1134 w 1828"/>
                <a:gd name="T9" fmla="*/ 1237 h 2470"/>
                <a:gd name="T10" fmla="*/ 1088 w 1828"/>
                <a:gd name="T11" fmla="*/ 1149 h 2470"/>
                <a:gd name="T12" fmla="*/ 954 w 1828"/>
                <a:gd name="T13" fmla="*/ 1145 h 2470"/>
                <a:gd name="T14" fmla="*/ 1144 w 1828"/>
                <a:gd name="T15" fmla="*/ 1054 h 2470"/>
                <a:gd name="T16" fmla="*/ 1236 w 1828"/>
                <a:gd name="T17" fmla="*/ 902 h 2470"/>
                <a:gd name="T18" fmla="*/ 1289 w 1828"/>
                <a:gd name="T19" fmla="*/ 811 h 2470"/>
                <a:gd name="T20" fmla="*/ 1395 w 1828"/>
                <a:gd name="T21" fmla="*/ 733 h 2470"/>
                <a:gd name="T22" fmla="*/ 1373 w 1828"/>
                <a:gd name="T23" fmla="*/ 677 h 2470"/>
                <a:gd name="T24" fmla="*/ 1476 w 1828"/>
                <a:gd name="T25" fmla="*/ 617 h 2470"/>
                <a:gd name="T26" fmla="*/ 1398 w 1828"/>
                <a:gd name="T27" fmla="*/ 398 h 2470"/>
                <a:gd name="T28" fmla="*/ 1225 w 1828"/>
                <a:gd name="T29" fmla="*/ 324 h 2470"/>
                <a:gd name="T30" fmla="*/ 1197 w 1828"/>
                <a:gd name="T31" fmla="*/ 582 h 2470"/>
                <a:gd name="T32" fmla="*/ 1060 w 1828"/>
                <a:gd name="T33" fmla="*/ 515 h 2470"/>
                <a:gd name="T34" fmla="*/ 1067 w 1828"/>
                <a:gd name="T35" fmla="*/ 314 h 2470"/>
                <a:gd name="T36" fmla="*/ 1159 w 1828"/>
                <a:gd name="T37" fmla="*/ 194 h 2470"/>
                <a:gd name="T38" fmla="*/ 1113 w 1828"/>
                <a:gd name="T39" fmla="*/ 141 h 2470"/>
                <a:gd name="T40" fmla="*/ 1035 w 1828"/>
                <a:gd name="T41" fmla="*/ 43 h 2470"/>
                <a:gd name="T42" fmla="*/ 1025 w 1828"/>
                <a:gd name="T43" fmla="*/ 131 h 2470"/>
                <a:gd name="T44" fmla="*/ 884 w 1828"/>
                <a:gd name="T45" fmla="*/ 155 h 2470"/>
                <a:gd name="T46" fmla="*/ 785 w 1828"/>
                <a:gd name="T47" fmla="*/ 166 h 2470"/>
                <a:gd name="T48" fmla="*/ 690 w 1828"/>
                <a:gd name="T49" fmla="*/ 117 h 2470"/>
                <a:gd name="T50" fmla="*/ 535 w 1828"/>
                <a:gd name="T51" fmla="*/ 67 h 2470"/>
                <a:gd name="T52" fmla="*/ 327 w 1828"/>
                <a:gd name="T53" fmla="*/ 74 h 2470"/>
                <a:gd name="T54" fmla="*/ 123 w 1828"/>
                <a:gd name="T55" fmla="*/ 36 h 2470"/>
                <a:gd name="T56" fmla="*/ 0 w 1828"/>
                <a:gd name="T57" fmla="*/ 240 h 2470"/>
                <a:gd name="T58" fmla="*/ 28 w 1828"/>
                <a:gd name="T59" fmla="*/ 370 h 2470"/>
                <a:gd name="T60" fmla="*/ 140 w 1828"/>
                <a:gd name="T61" fmla="*/ 448 h 2470"/>
                <a:gd name="T62" fmla="*/ 214 w 1828"/>
                <a:gd name="T63" fmla="*/ 370 h 2470"/>
                <a:gd name="T64" fmla="*/ 285 w 1828"/>
                <a:gd name="T65" fmla="*/ 381 h 2470"/>
                <a:gd name="T66" fmla="*/ 486 w 1828"/>
                <a:gd name="T67" fmla="*/ 497 h 2470"/>
                <a:gd name="T68" fmla="*/ 598 w 1828"/>
                <a:gd name="T69" fmla="*/ 684 h 2470"/>
                <a:gd name="T70" fmla="*/ 715 w 1828"/>
                <a:gd name="T71" fmla="*/ 1040 h 2470"/>
                <a:gd name="T72" fmla="*/ 778 w 1828"/>
                <a:gd name="T73" fmla="*/ 1050 h 2470"/>
                <a:gd name="T74" fmla="*/ 1032 w 1828"/>
                <a:gd name="T75" fmla="*/ 1247 h 2470"/>
                <a:gd name="T76" fmla="*/ 1095 w 1828"/>
                <a:gd name="T77" fmla="*/ 1286 h 2470"/>
                <a:gd name="T78" fmla="*/ 1106 w 1828"/>
                <a:gd name="T79" fmla="*/ 1307 h 2470"/>
                <a:gd name="T80" fmla="*/ 1194 w 1828"/>
                <a:gd name="T81" fmla="*/ 1325 h 2470"/>
                <a:gd name="T82" fmla="*/ 1152 w 1828"/>
                <a:gd name="T83" fmla="*/ 1494 h 2470"/>
                <a:gd name="T84" fmla="*/ 1303 w 1828"/>
                <a:gd name="T85" fmla="*/ 1709 h 2470"/>
                <a:gd name="T86" fmla="*/ 1282 w 1828"/>
                <a:gd name="T87" fmla="*/ 2075 h 2470"/>
                <a:gd name="T88" fmla="*/ 1377 w 1828"/>
                <a:gd name="T89" fmla="*/ 2463 h 2470"/>
                <a:gd name="T90" fmla="*/ 1349 w 1828"/>
                <a:gd name="T91" fmla="*/ 2216 h 2470"/>
                <a:gd name="T92" fmla="*/ 1486 w 1828"/>
                <a:gd name="T93" fmla="*/ 1987 h 2470"/>
                <a:gd name="T94" fmla="*/ 1828 w 1828"/>
                <a:gd name="T95" fmla="*/ 1519 h 2470"/>
                <a:gd name="T96" fmla="*/ 1345 w 1828"/>
                <a:gd name="T97" fmla="*/ 694 h 2470"/>
                <a:gd name="T98" fmla="*/ 1141 w 1828"/>
                <a:gd name="T99" fmla="*/ 712 h 2470"/>
                <a:gd name="T100" fmla="*/ 1155 w 1828"/>
                <a:gd name="T101" fmla="*/ 790 h 2470"/>
                <a:gd name="T102" fmla="*/ 1197 w 1828"/>
                <a:gd name="T103" fmla="*/ 782 h 2470"/>
                <a:gd name="T104" fmla="*/ 1088 w 1828"/>
                <a:gd name="T105" fmla="*/ 800 h 2470"/>
                <a:gd name="T106" fmla="*/ 1025 w 1828"/>
                <a:gd name="T107" fmla="*/ 708 h 2470"/>
                <a:gd name="T108" fmla="*/ 1120 w 1828"/>
                <a:gd name="T109" fmla="*/ 1223 h 2470"/>
                <a:gd name="T110" fmla="*/ 1331 w 1828"/>
                <a:gd name="T111" fmla="*/ 1656 h 2470"/>
                <a:gd name="T112" fmla="*/ 1345 w 1828"/>
                <a:gd name="T113" fmla="*/ 1589 h 2470"/>
                <a:gd name="T114" fmla="*/ 1483 w 1828"/>
                <a:gd name="T115" fmla="*/ 1378 h 2470"/>
                <a:gd name="T116" fmla="*/ 1409 w 1828"/>
                <a:gd name="T117" fmla="*/ 1378 h 2470"/>
                <a:gd name="T118" fmla="*/ 1528 w 1828"/>
                <a:gd name="T119" fmla="*/ 1374 h 2470"/>
                <a:gd name="T120" fmla="*/ 1384 w 1828"/>
                <a:gd name="T121" fmla="*/ 1413 h 2470"/>
                <a:gd name="T122" fmla="*/ 1225 w 1828"/>
                <a:gd name="T123" fmla="*/ 1410 h 2470"/>
                <a:gd name="T124" fmla="*/ 1391 w 1828"/>
                <a:gd name="T125" fmla="*/ 1769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13" name="Group 341"/>
            <p:cNvGrpSpPr>
              <a:grpSpLocks/>
            </p:cNvGrpSpPr>
            <p:nvPr userDrawn="1"/>
          </p:nvGrpSpPr>
          <p:grpSpPr bwMode="auto">
            <a:xfrm>
              <a:off x="3794" y="346"/>
              <a:ext cx="1173" cy="782"/>
              <a:chOff x="698" y="-2896"/>
              <a:chExt cx="1216" cy="793"/>
            </a:xfrm>
          </p:grpSpPr>
          <p:sp>
            <p:nvSpPr>
              <p:cNvPr id="3414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>
                  <a:gd name="T0" fmla="*/ 0 w 25"/>
                  <a:gd name="T1" fmla="*/ 7 h 18"/>
                  <a:gd name="T2" fmla="*/ 4 w 25"/>
                  <a:gd name="T3" fmla="*/ 14 h 18"/>
                  <a:gd name="T4" fmla="*/ 11 w 25"/>
                  <a:gd name="T5" fmla="*/ 18 h 18"/>
                  <a:gd name="T6" fmla="*/ 18 w 25"/>
                  <a:gd name="T7" fmla="*/ 18 h 18"/>
                  <a:gd name="T8" fmla="*/ 25 w 25"/>
                  <a:gd name="T9" fmla="*/ 14 h 18"/>
                  <a:gd name="T10" fmla="*/ 25 w 25"/>
                  <a:gd name="T11" fmla="*/ 14 h 18"/>
                  <a:gd name="T12" fmla="*/ 25 w 25"/>
                  <a:gd name="T13" fmla="*/ 11 h 18"/>
                  <a:gd name="T14" fmla="*/ 21 w 25"/>
                  <a:gd name="T15" fmla="*/ 7 h 18"/>
                  <a:gd name="T16" fmla="*/ 18 w 25"/>
                  <a:gd name="T17" fmla="*/ 0 h 18"/>
                  <a:gd name="T18" fmla="*/ 14 w 25"/>
                  <a:gd name="T19" fmla="*/ 0 h 18"/>
                  <a:gd name="T20" fmla="*/ 11 w 25"/>
                  <a:gd name="T21" fmla="*/ 0 h 18"/>
                  <a:gd name="T22" fmla="*/ 11 w 25"/>
                  <a:gd name="T23" fmla="*/ 0 h 18"/>
                  <a:gd name="T24" fmla="*/ 11 w 25"/>
                  <a:gd name="T25" fmla="*/ 0 h 18"/>
                  <a:gd name="T26" fmla="*/ 7 w 25"/>
                  <a:gd name="T27" fmla="*/ 0 h 18"/>
                  <a:gd name="T28" fmla="*/ 4 w 25"/>
                  <a:gd name="T29" fmla="*/ 4 h 18"/>
                  <a:gd name="T30" fmla="*/ 0 w 25"/>
                  <a:gd name="T3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5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>
                  <a:gd name="T0" fmla="*/ 53 w 462"/>
                  <a:gd name="T1" fmla="*/ 162 h 694"/>
                  <a:gd name="T2" fmla="*/ 71 w 462"/>
                  <a:gd name="T3" fmla="*/ 179 h 694"/>
                  <a:gd name="T4" fmla="*/ 57 w 462"/>
                  <a:gd name="T5" fmla="*/ 208 h 694"/>
                  <a:gd name="T6" fmla="*/ 29 w 462"/>
                  <a:gd name="T7" fmla="*/ 222 h 694"/>
                  <a:gd name="T8" fmla="*/ 0 w 462"/>
                  <a:gd name="T9" fmla="*/ 236 h 694"/>
                  <a:gd name="T10" fmla="*/ 25 w 462"/>
                  <a:gd name="T11" fmla="*/ 267 h 694"/>
                  <a:gd name="T12" fmla="*/ 53 w 462"/>
                  <a:gd name="T13" fmla="*/ 271 h 694"/>
                  <a:gd name="T14" fmla="*/ 39 w 462"/>
                  <a:gd name="T15" fmla="*/ 285 h 694"/>
                  <a:gd name="T16" fmla="*/ 22 w 462"/>
                  <a:gd name="T17" fmla="*/ 285 h 694"/>
                  <a:gd name="T18" fmla="*/ 25 w 462"/>
                  <a:gd name="T19" fmla="*/ 310 h 694"/>
                  <a:gd name="T20" fmla="*/ 50 w 462"/>
                  <a:gd name="T21" fmla="*/ 334 h 694"/>
                  <a:gd name="T22" fmla="*/ 106 w 462"/>
                  <a:gd name="T23" fmla="*/ 317 h 694"/>
                  <a:gd name="T24" fmla="*/ 131 w 462"/>
                  <a:gd name="T25" fmla="*/ 334 h 694"/>
                  <a:gd name="T26" fmla="*/ 148 w 462"/>
                  <a:gd name="T27" fmla="*/ 405 h 694"/>
                  <a:gd name="T28" fmla="*/ 148 w 462"/>
                  <a:gd name="T29" fmla="*/ 430 h 694"/>
                  <a:gd name="T30" fmla="*/ 145 w 462"/>
                  <a:gd name="T31" fmla="*/ 454 h 694"/>
                  <a:gd name="T32" fmla="*/ 159 w 462"/>
                  <a:gd name="T33" fmla="*/ 454 h 694"/>
                  <a:gd name="T34" fmla="*/ 177 w 462"/>
                  <a:gd name="T35" fmla="*/ 472 h 694"/>
                  <a:gd name="T36" fmla="*/ 162 w 462"/>
                  <a:gd name="T37" fmla="*/ 479 h 694"/>
                  <a:gd name="T38" fmla="*/ 180 w 462"/>
                  <a:gd name="T39" fmla="*/ 496 h 694"/>
                  <a:gd name="T40" fmla="*/ 166 w 462"/>
                  <a:gd name="T41" fmla="*/ 532 h 694"/>
                  <a:gd name="T42" fmla="*/ 159 w 462"/>
                  <a:gd name="T43" fmla="*/ 570 h 694"/>
                  <a:gd name="T44" fmla="*/ 187 w 462"/>
                  <a:gd name="T45" fmla="*/ 651 h 694"/>
                  <a:gd name="T46" fmla="*/ 219 w 462"/>
                  <a:gd name="T47" fmla="*/ 680 h 694"/>
                  <a:gd name="T48" fmla="*/ 222 w 462"/>
                  <a:gd name="T49" fmla="*/ 683 h 694"/>
                  <a:gd name="T50" fmla="*/ 247 w 462"/>
                  <a:gd name="T51" fmla="*/ 669 h 694"/>
                  <a:gd name="T52" fmla="*/ 258 w 462"/>
                  <a:gd name="T53" fmla="*/ 637 h 694"/>
                  <a:gd name="T54" fmla="*/ 275 w 462"/>
                  <a:gd name="T55" fmla="*/ 595 h 694"/>
                  <a:gd name="T56" fmla="*/ 303 w 462"/>
                  <a:gd name="T57" fmla="*/ 577 h 694"/>
                  <a:gd name="T58" fmla="*/ 342 w 462"/>
                  <a:gd name="T59" fmla="*/ 542 h 694"/>
                  <a:gd name="T60" fmla="*/ 367 w 462"/>
                  <a:gd name="T61" fmla="*/ 532 h 694"/>
                  <a:gd name="T62" fmla="*/ 388 w 462"/>
                  <a:gd name="T63" fmla="*/ 514 h 694"/>
                  <a:gd name="T64" fmla="*/ 395 w 462"/>
                  <a:gd name="T65" fmla="*/ 489 h 694"/>
                  <a:gd name="T66" fmla="*/ 356 w 462"/>
                  <a:gd name="T67" fmla="*/ 496 h 694"/>
                  <a:gd name="T68" fmla="*/ 367 w 462"/>
                  <a:gd name="T69" fmla="*/ 493 h 694"/>
                  <a:gd name="T70" fmla="*/ 377 w 462"/>
                  <a:gd name="T71" fmla="*/ 458 h 694"/>
                  <a:gd name="T72" fmla="*/ 395 w 462"/>
                  <a:gd name="T73" fmla="*/ 472 h 694"/>
                  <a:gd name="T74" fmla="*/ 402 w 462"/>
                  <a:gd name="T75" fmla="*/ 440 h 694"/>
                  <a:gd name="T76" fmla="*/ 402 w 462"/>
                  <a:gd name="T77" fmla="*/ 405 h 694"/>
                  <a:gd name="T78" fmla="*/ 434 w 462"/>
                  <a:gd name="T79" fmla="*/ 384 h 694"/>
                  <a:gd name="T80" fmla="*/ 437 w 462"/>
                  <a:gd name="T81" fmla="*/ 334 h 694"/>
                  <a:gd name="T82" fmla="*/ 402 w 462"/>
                  <a:gd name="T83" fmla="*/ 324 h 694"/>
                  <a:gd name="T84" fmla="*/ 398 w 462"/>
                  <a:gd name="T85" fmla="*/ 282 h 694"/>
                  <a:gd name="T86" fmla="*/ 398 w 462"/>
                  <a:gd name="T87" fmla="*/ 246 h 694"/>
                  <a:gd name="T88" fmla="*/ 413 w 462"/>
                  <a:gd name="T89" fmla="*/ 179 h 694"/>
                  <a:gd name="T90" fmla="*/ 430 w 462"/>
                  <a:gd name="T91" fmla="*/ 158 h 694"/>
                  <a:gd name="T92" fmla="*/ 420 w 462"/>
                  <a:gd name="T93" fmla="*/ 144 h 694"/>
                  <a:gd name="T94" fmla="*/ 458 w 462"/>
                  <a:gd name="T95" fmla="*/ 95 h 694"/>
                  <a:gd name="T96" fmla="*/ 434 w 462"/>
                  <a:gd name="T97" fmla="*/ 77 h 694"/>
                  <a:gd name="T98" fmla="*/ 427 w 462"/>
                  <a:gd name="T99" fmla="*/ 102 h 694"/>
                  <a:gd name="T100" fmla="*/ 377 w 462"/>
                  <a:gd name="T101" fmla="*/ 141 h 694"/>
                  <a:gd name="T102" fmla="*/ 416 w 462"/>
                  <a:gd name="T103" fmla="*/ 67 h 694"/>
                  <a:gd name="T104" fmla="*/ 377 w 462"/>
                  <a:gd name="T105" fmla="*/ 88 h 694"/>
                  <a:gd name="T106" fmla="*/ 377 w 462"/>
                  <a:gd name="T107" fmla="*/ 60 h 694"/>
                  <a:gd name="T108" fmla="*/ 349 w 462"/>
                  <a:gd name="T109" fmla="*/ 63 h 694"/>
                  <a:gd name="T110" fmla="*/ 388 w 462"/>
                  <a:gd name="T111" fmla="*/ 45 h 694"/>
                  <a:gd name="T112" fmla="*/ 356 w 462"/>
                  <a:gd name="T113" fmla="*/ 17 h 694"/>
                  <a:gd name="T114" fmla="*/ 303 w 462"/>
                  <a:gd name="T115" fmla="*/ 38 h 694"/>
                  <a:gd name="T116" fmla="*/ 339 w 462"/>
                  <a:gd name="T117" fmla="*/ 10 h 694"/>
                  <a:gd name="T118" fmla="*/ 229 w 462"/>
                  <a:gd name="T119" fmla="*/ 35 h 694"/>
                  <a:gd name="T120" fmla="*/ 173 w 462"/>
                  <a:gd name="T121" fmla="*/ 56 h 694"/>
                  <a:gd name="T122" fmla="*/ 103 w 462"/>
                  <a:gd name="T123" fmla="*/ 84 h 694"/>
                  <a:gd name="T124" fmla="*/ 99 w 462"/>
                  <a:gd name="T125" fmla="*/ 127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6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>
                  <a:gd name="T0" fmla="*/ 17 w 21"/>
                  <a:gd name="T1" fmla="*/ 14 h 14"/>
                  <a:gd name="T2" fmla="*/ 17 w 21"/>
                  <a:gd name="T3" fmla="*/ 10 h 14"/>
                  <a:gd name="T4" fmla="*/ 21 w 21"/>
                  <a:gd name="T5" fmla="*/ 7 h 14"/>
                  <a:gd name="T6" fmla="*/ 21 w 21"/>
                  <a:gd name="T7" fmla="*/ 3 h 14"/>
                  <a:gd name="T8" fmla="*/ 21 w 21"/>
                  <a:gd name="T9" fmla="*/ 0 h 14"/>
                  <a:gd name="T10" fmla="*/ 17 w 21"/>
                  <a:gd name="T11" fmla="*/ 0 h 14"/>
                  <a:gd name="T12" fmla="*/ 14 w 21"/>
                  <a:gd name="T13" fmla="*/ 0 h 14"/>
                  <a:gd name="T14" fmla="*/ 10 w 21"/>
                  <a:gd name="T15" fmla="*/ 0 h 14"/>
                  <a:gd name="T16" fmla="*/ 7 w 21"/>
                  <a:gd name="T17" fmla="*/ 0 h 14"/>
                  <a:gd name="T18" fmla="*/ 7 w 21"/>
                  <a:gd name="T19" fmla="*/ 0 h 14"/>
                  <a:gd name="T20" fmla="*/ 3 w 21"/>
                  <a:gd name="T21" fmla="*/ 3 h 14"/>
                  <a:gd name="T22" fmla="*/ 3 w 21"/>
                  <a:gd name="T23" fmla="*/ 7 h 14"/>
                  <a:gd name="T24" fmla="*/ 0 w 21"/>
                  <a:gd name="T25" fmla="*/ 10 h 14"/>
                  <a:gd name="T26" fmla="*/ 0 w 21"/>
                  <a:gd name="T27" fmla="*/ 10 h 14"/>
                  <a:gd name="T28" fmla="*/ 7 w 21"/>
                  <a:gd name="T29" fmla="*/ 14 h 14"/>
                  <a:gd name="T30" fmla="*/ 10 w 21"/>
                  <a:gd name="T31" fmla="*/ 14 h 14"/>
                  <a:gd name="T32" fmla="*/ 17 w 21"/>
                  <a:gd name="T33" fmla="*/ 14 h 14"/>
                  <a:gd name="T34" fmla="*/ 17 w 21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7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4" cy="21"/>
              </a:xfrm>
              <a:custGeom>
                <a:avLst/>
                <a:gdLst>
                  <a:gd name="T0" fmla="*/ 14 w 14"/>
                  <a:gd name="T1" fmla="*/ 18 h 21"/>
                  <a:gd name="T2" fmla="*/ 14 w 14"/>
                  <a:gd name="T3" fmla="*/ 14 h 21"/>
                  <a:gd name="T4" fmla="*/ 14 w 14"/>
                  <a:gd name="T5" fmla="*/ 11 h 21"/>
                  <a:gd name="T6" fmla="*/ 14 w 14"/>
                  <a:gd name="T7" fmla="*/ 7 h 21"/>
                  <a:gd name="T8" fmla="*/ 14 w 14"/>
                  <a:gd name="T9" fmla="*/ 4 h 21"/>
                  <a:gd name="T10" fmla="*/ 11 w 14"/>
                  <a:gd name="T11" fmla="*/ 0 h 21"/>
                  <a:gd name="T12" fmla="*/ 11 w 14"/>
                  <a:gd name="T13" fmla="*/ 0 h 21"/>
                  <a:gd name="T14" fmla="*/ 7 w 14"/>
                  <a:gd name="T15" fmla="*/ 0 h 21"/>
                  <a:gd name="T16" fmla="*/ 7 w 14"/>
                  <a:gd name="T17" fmla="*/ 0 h 21"/>
                  <a:gd name="T18" fmla="*/ 4 w 14"/>
                  <a:gd name="T19" fmla="*/ 4 h 21"/>
                  <a:gd name="T20" fmla="*/ 0 w 14"/>
                  <a:gd name="T21" fmla="*/ 11 h 21"/>
                  <a:gd name="T22" fmla="*/ 0 w 14"/>
                  <a:gd name="T23" fmla="*/ 14 h 21"/>
                  <a:gd name="T24" fmla="*/ 0 w 14"/>
                  <a:gd name="T25" fmla="*/ 14 h 21"/>
                  <a:gd name="T26" fmla="*/ 4 w 14"/>
                  <a:gd name="T27" fmla="*/ 18 h 21"/>
                  <a:gd name="T28" fmla="*/ 4 w 14"/>
                  <a:gd name="T29" fmla="*/ 18 h 21"/>
                  <a:gd name="T30" fmla="*/ 7 w 14"/>
                  <a:gd name="T31" fmla="*/ 18 h 21"/>
                  <a:gd name="T32" fmla="*/ 7 w 14"/>
                  <a:gd name="T33" fmla="*/ 18 h 21"/>
                  <a:gd name="T34" fmla="*/ 11 w 14"/>
                  <a:gd name="T35" fmla="*/ 21 h 21"/>
                  <a:gd name="T36" fmla="*/ 11 w 14"/>
                  <a:gd name="T37" fmla="*/ 21 h 21"/>
                  <a:gd name="T38" fmla="*/ 11 w 14"/>
                  <a:gd name="T39" fmla="*/ 21 h 21"/>
                  <a:gd name="T40" fmla="*/ 14 w 14"/>
                  <a:gd name="T41" fmla="*/ 18 h 21"/>
                  <a:gd name="T42" fmla="*/ 14 w 14"/>
                  <a:gd name="T4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8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9" cy="50"/>
              </a:xfrm>
              <a:custGeom>
                <a:avLst/>
                <a:gdLst>
                  <a:gd name="T0" fmla="*/ 11 w 39"/>
                  <a:gd name="T1" fmla="*/ 46 h 50"/>
                  <a:gd name="T2" fmla="*/ 14 w 39"/>
                  <a:gd name="T3" fmla="*/ 43 h 50"/>
                  <a:gd name="T4" fmla="*/ 14 w 39"/>
                  <a:gd name="T5" fmla="*/ 39 h 50"/>
                  <a:gd name="T6" fmla="*/ 18 w 39"/>
                  <a:gd name="T7" fmla="*/ 39 h 50"/>
                  <a:gd name="T8" fmla="*/ 21 w 39"/>
                  <a:gd name="T9" fmla="*/ 39 h 50"/>
                  <a:gd name="T10" fmla="*/ 25 w 39"/>
                  <a:gd name="T11" fmla="*/ 43 h 50"/>
                  <a:gd name="T12" fmla="*/ 28 w 39"/>
                  <a:gd name="T13" fmla="*/ 46 h 50"/>
                  <a:gd name="T14" fmla="*/ 32 w 39"/>
                  <a:gd name="T15" fmla="*/ 50 h 50"/>
                  <a:gd name="T16" fmla="*/ 35 w 39"/>
                  <a:gd name="T17" fmla="*/ 50 h 50"/>
                  <a:gd name="T18" fmla="*/ 39 w 39"/>
                  <a:gd name="T19" fmla="*/ 50 h 50"/>
                  <a:gd name="T20" fmla="*/ 39 w 39"/>
                  <a:gd name="T21" fmla="*/ 46 h 50"/>
                  <a:gd name="T22" fmla="*/ 39 w 39"/>
                  <a:gd name="T23" fmla="*/ 39 h 50"/>
                  <a:gd name="T24" fmla="*/ 35 w 39"/>
                  <a:gd name="T25" fmla="*/ 36 h 50"/>
                  <a:gd name="T26" fmla="*/ 35 w 39"/>
                  <a:gd name="T27" fmla="*/ 32 h 50"/>
                  <a:gd name="T28" fmla="*/ 35 w 39"/>
                  <a:gd name="T29" fmla="*/ 29 h 50"/>
                  <a:gd name="T30" fmla="*/ 32 w 39"/>
                  <a:gd name="T31" fmla="*/ 29 h 50"/>
                  <a:gd name="T32" fmla="*/ 32 w 39"/>
                  <a:gd name="T33" fmla="*/ 25 h 50"/>
                  <a:gd name="T34" fmla="*/ 32 w 39"/>
                  <a:gd name="T35" fmla="*/ 25 h 50"/>
                  <a:gd name="T36" fmla="*/ 28 w 39"/>
                  <a:gd name="T37" fmla="*/ 25 h 50"/>
                  <a:gd name="T38" fmla="*/ 25 w 39"/>
                  <a:gd name="T39" fmla="*/ 25 h 50"/>
                  <a:gd name="T40" fmla="*/ 21 w 39"/>
                  <a:gd name="T41" fmla="*/ 25 h 50"/>
                  <a:gd name="T42" fmla="*/ 18 w 39"/>
                  <a:gd name="T43" fmla="*/ 22 h 50"/>
                  <a:gd name="T44" fmla="*/ 14 w 39"/>
                  <a:gd name="T45" fmla="*/ 18 h 50"/>
                  <a:gd name="T46" fmla="*/ 14 w 39"/>
                  <a:gd name="T47" fmla="*/ 18 h 50"/>
                  <a:gd name="T48" fmla="*/ 18 w 39"/>
                  <a:gd name="T49" fmla="*/ 14 h 50"/>
                  <a:gd name="T50" fmla="*/ 28 w 39"/>
                  <a:gd name="T51" fmla="*/ 14 h 50"/>
                  <a:gd name="T52" fmla="*/ 28 w 39"/>
                  <a:gd name="T53" fmla="*/ 4 h 50"/>
                  <a:gd name="T54" fmla="*/ 25 w 39"/>
                  <a:gd name="T55" fmla="*/ 4 h 50"/>
                  <a:gd name="T56" fmla="*/ 21 w 39"/>
                  <a:gd name="T57" fmla="*/ 4 h 50"/>
                  <a:gd name="T58" fmla="*/ 14 w 39"/>
                  <a:gd name="T59" fmla="*/ 4 h 50"/>
                  <a:gd name="T60" fmla="*/ 7 w 39"/>
                  <a:gd name="T61" fmla="*/ 0 h 50"/>
                  <a:gd name="T62" fmla="*/ 7 w 39"/>
                  <a:gd name="T63" fmla="*/ 0 h 50"/>
                  <a:gd name="T64" fmla="*/ 7 w 39"/>
                  <a:gd name="T65" fmla="*/ 0 h 50"/>
                  <a:gd name="T66" fmla="*/ 4 w 39"/>
                  <a:gd name="T67" fmla="*/ 4 h 50"/>
                  <a:gd name="T68" fmla="*/ 4 w 39"/>
                  <a:gd name="T69" fmla="*/ 11 h 50"/>
                  <a:gd name="T70" fmla="*/ 4 w 39"/>
                  <a:gd name="T71" fmla="*/ 18 h 50"/>
                  <a:gd name="T72" fmla="*/ 0 w 39"/>
                  <a:gd name="T73" fmla="*/ 25 h 50"/>
                  <a:gd name="T74" fmla="*/ 0 w 39"/>
                  <a:gd name="T75" fmla="*/ 25 h 50"/>
                  <a:gd name="T76" fmla="*/ 4 w 39"/>
                  <a:gd name="T77" fmla="*/ 29 h 50"/>
                  <a:gd name="T78" fmla="*/ 7 w 39"/>
                  <a:gd name="T79" fmla="*/ 29 h 50"/>
                  <a:gd name="T80" fmla="*/ 7 w 39"/>
                  <a:gd name="T81" fmla="*/ 29 h 50"/>
                  <a:gd name="T82" fmla="*/ 4 w 39"/>
                  <a:gd name="T83" fmla="*/ 32 h 50"/>
                  <a:gd name="T84" fmla="*/ 0 w 39"/>
                  <a:gd name="T85" fmla="*/ 36 h 50"/>
                  <a:gd name="T86" fmla="*/ 0 w 39"/>
                  <a:gd name="T87" fmla="*/ 39 h 50"/>
                  <a:gd name="T88" fmla="*/ 0 w 39"/>
                  <a:gd name="T89" fmla="*/ 43 h 50"/>
                  <a:gd name="T90" fmla="*/ 0 w 39"/>
                  <a:gd name="T91" fmla="*/ 43 h 50"/>
                  <a:gd name="T92" fmla="*/ 4 w 39"/>
                  <a:gd name="T93" fmla="*/ 46 h 50"/>
                  <a:gd name="T94" fmla="*/ 4 w 39"/>
                  <a:gd name="T95" fmla="*/ 46 h 50"/>
                  <a:gd name="T96" fmla="*/ 7 w 39"/>
                  <a:gd name="T97" fmla="*/ 46 h 50"/>
                  <a:gd name="T98" fmla="*/ 11 w 39"/>
                  <a:gd name="T9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9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38"/>
              </a:xfrm>
              <a:custGeom>
                <a:avLst/>
                <a:gdLst>
                  <a:gd name="T0" fmla="*/ 236 w 292"/>
                  <a:gd name="T1" fmla="*/ 240 h 338"/>
                  <a:gd name="T2" fmla="*/ 243 w 292"/>
                  <a:gd name="T3" fmla="*/ 261 h 338"/>
                  <a:gd name="T4" fmla="*/ 260 w 292"/>
                  <a:gd name="T5" fmla="*/ 257 h 338"/>
                  <a:gd name="T6" fmla="*/ 285 w 292"/>
                  <a:gd name="T7" fmla="*/ 247 h 338"/>
                  <a:gd name="T8" fmla="*/ 285 w 292"/>
                  <a:gd name="T9" fmla="*/ 233 h 338"/>
                  <a:gd name="T10" fmla="*/ 288 w 292"/>
                  <a:gd name="T11" fmla="*/ 222 h 338"/>
                  <a:gd name="T12" fmla="*/ 278 w 292"/>
                  <a:gd name="T13" fmla="*/ 208 h 338"/>
                  <a:gd name="T14" fmla="*/ 264 w 292"/>
                  <a:gd name="T15" fmla="*/ 208 h 338"/>
                  <a:gd name="T16" fmla="*/ 229 w 292"/>
                  <a:gd name="T17" fmla="*/ 176 h 338"/>
                  <a:gd name="T18" fmla="*/ 214 w 292"/>
                  <a:gd name="T19" fmla="*/ 173 h 338"/>
                  <a:gd name="T20" fmla="*/ 229 w 292"/>
                  <a:gd name="T21" fmla="*/ 155 h 338"/>
                  <a:gd name="T22" fmla="*/ 229 w 292"/>
                  <a:gd name="T23" fmla="*/ 134 h 338"/>
                  <a:gd name="T24" fmla="*/ 218 w 292"/>
                  <a:gd name="T25" fmla="*/ 124 h 338"/>
                  <a:gd name="T26" fmla="*/ 204 w 292"/>
                  <a:gd name="T27" fmla="*/ 99 h 338"/>
                  <a:gd name="T28" fmla="*/ 190 w 292"/>
                  <a:gd name="T29" fmla="*/ 102 h 338"/>
                  <a:gd name="T30" fmla="*/ 186 w 292"/>
                  <a:gd name="T31" fmla="*/ 92 h 338"/>
                  <a:gd name="T32" fmla="*/ 176 w 292"/>
                  <a:gd name="T33" fmla="*/ 81 h 338"/>
                  <a:gd name="T34" fmla="*/ 155 w 292"/>
                  <a:gd name="T35" fmla="*/ 60 h 338"/>
                  <a:gd name="T36" fmla="*/ 116 w 292"/>
                  <a:gd name="T37" fmla="*/ 50 h 338"/>
                  <a:gd name="T38" fmla="*/ 81 w 292"/>
                  <a:gd name="T39" fmla="*/ 46 h 338"/>
                  <a:gd name="T40" fmla="*/ 88 w 292"/>
                  <a:gd name="T41" fmla="*/ 25 h 338"/>
                  <a:gd name="T42" fmla="*/ 77 w 292"/>
                  <a:gd name="T43" fmla="*/ 7 h 338"/>
                  <a:gd name="T44" fmla="*/ 56 w 292"/>
                  <a:gd name="T45" fmla="*/ 35 h 338"/>
                  <a:gd name="T46" fmla="*/ 74 w 292"/>
                  <a:gd name="T47" fmla="*/ 88 h 338"/>
                  <a:gd name="T48" fmla="*/ 67 w 292"/>
                  <a:gd name="T49" fmla="*/ 92 h 338"/>
                  <a:gd name="T50" fmla="*/ 45 w 292"/>
                  <a:gd name="T51" fmla="*/ 39 h 338"/>
                  <a:gd name="T52" fmla="*/ 52 w 292"/>
                  <a:gd name="T53" fmla="*/ 4 h 338"/>
                  <a:gd name="T54" fmla="*/ 17 w 292"/>
                  <a:gd name="T55" fmla="*/ 18 h 338"/>
                  <a:gd name="T56" fmla="*/ 0 w 292"/>
                  <a:gd name="T57" fmla="*/ 60 h 338"/>
                  <a:gd name="T58" fmla="*/ 3 w 292"/>
                  <a:gd name="T59" fmla="*/ 74 h 338"/>
                  <a:gd name="T60" fmla="*/ 24 w 292"/>
                  <a:gd name="T61" fmla="*/ 109 h 338"/>
                  <a:gd name="T62" fmla="*/ 35 w 292"/>
                  <a:gd name="T63" fmla="*/ 116 h 338"/>
                  <a:gd name="T64" fmla="*/ 81 w 292"/>
                  <a:gd name="T65" fmla="*/ 131 h 338"/>
                  <a:gd name="T66" fmla="*/ 102 w 292"/>
                  <a:gd name="T67" fmla="*/ 131 h 338"/>
                  <a:gd name="T68" fmla="*/ 144 w 292"/>
                  <a:gd name="T69" fmla="*/ 148 h 338"/>
                  <a:gd name="T70" fmla="*/ 151 w 292"/>
                  <a:gd name="T71" fmla="*/ 159 h 338"/>
                  <a:gd name="T72" fmla="*/ 162 w 292"/>
                  <a:gd name="T73" fmla="*/ 180 h 338"/>
                  <a:gd name="T74" fmla="*/ 158 w 292"/>
                  <a:gd name="T75" fmla="*/ 229 h 338"/>
                  <a:gd name="T76" fmla="*/ 137 w 292"/>
                  <a:gd name="T77" fmla="*/ 254 h 338"/>
                  <a:gd name="T78" fmla="*/ 112 w 292"/>
                  <a:gd name="T79" fmla="*/ 264 h 338"/>
                  <a:gd name="T80" fmla="*/ 130 w 292"/>
                  <a:gd name="T81" fmla="*/ 282 h 338"/>
                  <a:gd name="T82" fmla="*/ 169 w 292"/>
                  <a:gd name="T83" fmla="*/ 289 h 338"/>
                  <a:gd name="T84" fmla="*/ 190 w 292"/>
                  <a:gd name="T85" fmla="*/ 314 h 338"/>
                  <a:gd name="T86" fmla="*/ 214 w 292"/>
                  <a:gd name="T87" fmla="*/ 328 h 338"/>
                  <a:gd name="T88" fmla="*/ 232 w 292"/>
                  <a:gd name="T89" fmla="*/ 335 h 338"/>
                  <a:gd name="T90" fmla="*/ 218 w 292"/>
                  <a:gd name="T91" fmla="*/ 307 h 338"/>
                  <a:gd name="T92" fmla="*/ 218 w 292"/>
                  <a:gd name="T93" fmla="*/ 300 h 338"/>
                  <a:gd name="T94" fmla="*/ 250 w 292"/>
                  <a:gd name="T95" fmla="*/ 321 h 338"/>
                  <a:gd name="T96" fmla="*/ 257 w 292"/>
                  <a:gd name="T97" fmla="*/ 321 h 338"/>
                  <a:gd name="T98" fmla="*/ 257 w 292"/>
                  <a:gd name="T99" fmla="*/ 293 h 338"/>
                  <a:gd name="T100" fmla="*/ 232 w 292"/>
                  <a:gd name="T101" fmla="*/ 271 h 338"/>
                  <a:gd name="T102" fmla="*/ 222 w 292"/>
                  <a:gd name="T103" fmla="*/ 261 h 338"/>
                  <a:gd name="T104" fmla="*/ 214 w 292"/>
                  <a:gd name="T105" fmla="*/ 23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0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85" cy="64"/>
              </a:xfrm>
              <a:custGeom>
                <a:avLst/>
                <a:gdLst>
                  <a:gd name="T0" fmla="*/ 85 w 85"/>
                  <a:gd name="T1" fmla="*/ 46 h 64"/>
                  <a:gd name="T2" fmla="*/ 85 w 85"/>
                  <a:gd name="T3" fmla="*/ 46 h 64"/>
                  <a:gd name="T4" fmla="*/ 81 w 85"/>
                  <a:gd name="T5" fmla="*/ 39 h 64"/>
                  <a:gd name="T6" fmla="*/ 78 w 85"/>
                  <a:gd name="T7" fmla="*/ 36 h 64"/>
                  <a:gd name="T8" fmla="*/ 71 w 85"/>
                  <a:gd name="T9" fmla="*/ 32 h 64"/>
                  <a:gd name="T10" fmla="*/ 67 w 85"/>
                  <a:gd name="T11" fmla="*/ 29 h 64"/>
                  <a:gd name="T12" fmla="*/ 64 w 85"/>
                  <a:gd name="T13" fmla="*/ 25 h 64"/>
                  <a:gd name="T14" fmla="*/ 60 w 85"/>
                  <a:gd name="T15" fmla="*/ 21 h 64"/>
                  <a:gd name="T16" fmla="*/ 57 w 85"/>
                  <a:gd name="T17" fmla="*/ 18 h 64"/>
                  <a:gd name="T18" fmla="*/ 49 w 85"/>
                  <a:gd name="T19" fmla="*/ 14 h 64"/>
                  <a:gd name="T20" fmla="*/ 42 w 85"/>
                  <a:gd name="T21" fmla="*/ 14 h 64"/>
                  <a:gd name="T22" fmla="*/ 39 w 85"/>
                  <a:gd name="T23" fmla="*/ 11 h 64"/>
                  <a:gd name="T24" fmla="*/ 35 w 85"/>
                  <a:gd name="T25" fmla="*/ 0 h 64"/>
                  <a:gd name="T26" fmla="*/ 25 w 85"/>
                  <a:gd name="T27" fmla="*/ 14 h 64"/>
                  <a:gd name="T28" fmla="*/ 21 w 85"/>
                  <a:gd name="T29" fmla="*/ 18 h 64"/>
                  <a:gd name="T30" fmla="*/ 18 w 85"/>
                  <a:gd name="T31" fmla="*/ 18 h 64"/>
                  <a:gd name="T32" fmla="*/ 14 w 85"/>
                  <a:gd name="T33" fmla="*/ 21 h 64"/>
                  <a:gd name="T34" fmla="*/ 11 w 85"/>
                  <a:gd name="T35" fmla="*/ 25 h 64"/>
                  <a:gd name="T36" fmla="*/ 7 w 85"/>
                  <a:gd name="T37" fmla="*/ 32 h 64"/>
                  <a:gd name="T38" fmla="*/ 7 w 85"/>
                  <a:gd name="T39" fmla="*/ 39 h 64"/>
                  <a:gd name="T40" fmla="*/ 0 w 85"/>
                  <a:gd name="T41" fmla="*/ 50 h 64"/>
                  <a:gd name="T42" fmla="*/ 4 w 85"/>
                  <a:gd name="T43" fmla="*/ 50 h 64"/>
                  <a:gd name="T44" fmla="*/ 7 w 85"/>
                  <a:gd name="T45" fmla="*/ 50 h 64"/>
                  <a:gd name="T46" fmla="*/ 11 w 85"/>
                  <a:gd name="T47" fmla="*/ 50 h 64"/>
                  <a:gd name="T48" fmla="*/ 14 w 85"/>
                  <a:gd name="T49" fmla="*/ 50 h 64"/>
                  <a:gd name="T50" fmla="*/ 18 w 85"/>
                  <a:gd name="T51" fmla="*/ 50 h 64"/>
                  <a:gd name="T52" fmla="*/ 18 w 85"/>
                  <a:gd name="T53" fmla="*/ 57 h 64"/>
                  <a:gd name="T54" fmla="*/ 18 w 85"/>
                  <a:gd name="T55" fmla="*/ 57 h 64"/>
                  <a:gd name="T56" fmla="*/ 21 w 85"/>
                  <a:gd name="T57" fmla="*/ 60 h 64"/>
                  <a:gd name="T58" fmla="*/ 25 w 85"/>
                  <a:gd name="T59" fmla="*/ 60 h 64"/>
                  <a:gd name="T60" fmla="*/ 28 w 85"/>
                  <a:gd name="T61" fmla="*/ 64 h 64"/>
                  <a:gd name="T62" fmla="*/ 32 w 85"/>
                  <a:gd name="T63" fmla="*/ 64 h 64"/>
                  <a:gd name="T64" fmla="*/ 39 w 85"/>
                  <a:gd name="T65" fmla="*/ 60 h 64"/>
                  <a:gd name="T66" fmla="*/ 60 w 85"/>
                  <a:gd name="T67" fmla="*/ 50 h 64"/>
                  <a:gd name="T68" fmla="*/ 78 w 85"/>
                  <a:gd name="T69" fmla="*/ 53 h 64"/>
                  <a:gd name="T70" fmla="*/ 85 w 85"/>
                  <a:gd name="T71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1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>
                  <a:gd name="T0" fmla="*/ 3 w 32"/>
                  <a:gd name="T1" fmla="*/ 7 h 10"/>
                  <a:gd name="T2" fmla="*/ 3 w 32"/>
                  <a:gd name="T3" fmla="*/ 7 h 10"/>
                  <a:gd name="T4" fmla="*/ 7 w 32"/>
                  <a:gd name="T5" fmla="*/ 7 h 10"/>
                  <a:gd name="T6" fmla="*/ 14 w 32"/>
                  <a:gd name="T7" fmla="*/ 10 h 10"/>
                  <a:gd name="T8" fmla="*/ 21 w 32"/>
                  <a:gd name="T9" fmla="*/ 10 h 10"/>
                  <a:gd name="T10" fmla="*/ 28 w 32"/>
                  <a:gd name="T11" fmla="*/ 10 h 10"/>
                  <a:gd name="T12" fmla="*/ 32 w 32"/>
                  <a:gd name="T13" fmla="*/ 7 h 10"/>
                  <a:gd name="T14" fmla="*/ 32 w 32"/>
                  <a:gd name="T15" fmla="*/ 3 h 10"/>
                  <a:gd name="T16" fmla="*/ 32 w 32"/>
                  <a:gd name="T17" fmla="*/ 0 h 10"/>
                  <a:gd name="T18" fmla="*/ 28 w 32"/>
                  <a:gd name="T19" fmla="*/ 0 h 10"/>
                  <a:gd name="T20" fmla="*/ 21 w 32"/>
                  <a:gd name="T21" fmla="*/ 0 h 10"/>
                  <a:gd name="T22" fmla="*/ 14 w 32"/>
                  <a:gd name="T23" fmla="*/ 0 h 10"/>
                  <a:gd name="T24" fmla="*/ 10 w 32"/>
                  <a:gd name="T25" fmla="*/ 0 h 10"/>
                  <a:gd name="T26" fmla="*/ 10 w 32"/>
                  <a:gd name="T27" fmla="*/ 0 h 10"/>
                  <a:gd name="T28" fmla="*/ 10 w 32"/>
                  <a:gd name="T29" fmla="*/ 0 h 10"/>
                  <a:gd name="T30" fmla="*/ 7 w 32"/>
                  <a:gd name="T31" fmla="*/ 0 h 10"/>
                  <a:gd name="T32" fmla="*/ 3 w 32"/>
                  <a:gd name="T33" fmla="*/ 0 h 10"/>
                  <a:gd name="T34" fmla="*/ 0 w 32"/>
                  <a:gd name="T35" fmla="*/ 0 h 10"/>
                  <a:gd name="T36" fmla="*/ 0 w 32"/>
                  <a:gd name="T37" fmla="*/ 3 h 10"/>
                  <a:gd name="T38" fmla="*/ 3 w 32"/>
                  <a:gd name="T3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2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>
                  <a:gd name="T0" fmla="*/ 84 w 88"/>
                  <a:gd name="T1" fmla="*/ 59 h 130"/>
                  <a:gd name="T2" fmla="*/ 77 w 88"/>
                  <a:gd name="T3" fmla="*/ 59 h 130"/>
                  <a:gd name="T4" fmla="*/ 67 w 88"/>
                  <a:gd name="T5" fmla="*/ 59 h 130"/>
                  <a:gd name="T6" fmla="*/ 63 w 88"/>
                  <a:gd name="T7" fmla="*/ 52 h 130"/>
                  <a:gd name="T8" fmla="*/ 67 w 88"/>
                  <a:gd name="T9" fmla="*/ 49 h 130"/>
                  <a:gd name="T10" fmla="*/ 74 w 88"/>
                  <a:gd name="T11" fmla="*/ 38 h 130"/>
                  <a:gd name="T12" fmla="*/ 81 w 88"/>
                  <a:gd name="T13" fmla="*/ 38 h 130"/>
                  <a:gd name="T14" fmla="*/ 81 w 88"/>
                  <a:gd name="T15" fmla="*/ 28 h 130"/>
                  <a:gd name="T16" fmla="*/ 81 w 88"/>
                  <a:gd name="T17" fmla="*/ 17 h 130"/>
                  <a:gd name="T18" fmla="*/ 77 w 88"/>
                  <a:gd name="T19" fmla="*/ 10 h 130"/>
                  <a:gd name="T20" fmla="*/ 70 w 88"/>
                  <a:gd name="T21" fmla="*/ 0 h 130"/>
                  <a:gd name="T22" fmla="*/ 56 w 88"/>
                  <a:gd name="T23" fmla="*/ 3 h 130"/>
                  <a:gd name="T24" fmla="*/ 49 w 88"/>
                  <a:gd name="T25" fmla="*/ 7 h 130"/>
                  <a:gd name="T26" fmla="*/ 39 w 88"/>
                  <a:gd name="T27" fmla="*/ 3 h 130"/>
                  <a:gd name="T28" fmla="*/ 28 w 88"/>
                  <a:gd name="T29" fmla="*/ 3 h 130"/>
                  <a:gd name="T30" fmla="*/ 21 w 88"/>
                  <a:gd name="T31" fmla="*/ 14 h 130"/>
                  <a:gd name="T32" fmla="*/ 21 w 88"/>
                  <a:gd name="T33" fmla="*/ 21 h 130"/>
                  <a:gd name="T34" fmla="*/ 21 w 88"/>
                  <a:gd name="T35" fmla="*/ 35 h 130"/>
                  <a:gd name="T36" fmla="*/ 28 w 88"/>
                  <a:gd name="T37" fmla="*/ 42 h 130"/>
                  <a:gd name="T38" fmla="*/ 35 w 88"/>
                  <a:gd name="T39" fmla="*/ 49 h 130"/>
                  <a:gd name="T40" fmla="*/ 31 w 88"/>
                  <a:gd name="T41" fmla="*/ 59 h 130"/>
                  <a:gd name="T42" fmla="*/ 28 w 88"/>
                  <a:gd name="T43" fmla="*/ 63 h 130"/>
                  <a:gd name="T44" fmla="*/ 17 w 88"/>
                  <a:gd name="T45" fmla="*/ 56 h 130"/>
                  <a:gd name="T46" fmla="*/ 14 w 88"/>
                  <a:gd name="T47" fmla="*/ 49 h 130"/>
                  <a:gd name="T48" fmla="*/ 7 w 88"/>
                  <a:gd name="T49" fmla="*/ 49 h 130"/>
                  <a:gd name="T50" fmla="*/ 0 w 88"/>
                  <a:gd name="T51" fmla="*/ 49 h 130"/>
                  <a:gd name="T52" fmla="*/ 0 w 88"/>
                  <a:gd name="T53" fmla="*/ 56 h 130"/>
                  <a:gd name="T54" fmla="*/ 0 w 88"/>
                  <a:gd name="T55" fmla="*/ 67 h 130"/>
                  <a:gd name="T56" fmla="*/ 3 w 88"/>
                  <a:gd name="T57" fmla="*/ 77 h 130"/>
                  <a:gd name="T58" fmla="*/ 14 w 88"/>
                  <a:gd name="T59" fmla="*/ 88 h 130"/>
                  <a:gd name="T60" fmla="*/ 21 w 88"/>
                  <a:gd name="T61" fmla="*/ 95 h 130"/>
                  <a:gd name="T62" fmla="*/ 31 w 88"/>
                  <a:gd name="T63" fmla="*/ 109 h 130"/>
                  <a:gd name="T64" fmla="*/ 35 w 88"/>
                  <a:gd name="T65" fmla="*/ 112 h 130"/>
                  <a:gd name="T66" fmla="*/ 39 w 88"/>
                  <a:gd name="T67" fmla="*/ 123 h 130"/>
                  <a:gd name="T68" fmla="*/ 49 w 88"/>
                  <a:gd name="T69" fmla="*/ 130 h 130"/>
                  <a:gd name="T70" fmla="*/ 67 w 88"/>
                  <a:gd name="T71" fmla="*/ 126 h 130"/>
                  <a:gd name="T72" fmla="*/ 74 w 88"/>
                  <a:gd name="T73" fmla="*/ 126 h 130"/>
                  <a:gd name="T74" fmla="*/ 84 w 88"/>
                  <a:gd name="T75" fmla="*/ 116 h 130"/>
                  <a:gd name="T76" fmla="*/ 88 w 88"/>
                  <a:gd name="T77" fmla="*/ 109 h 130"/>
                  <a:gd name="T78" fmla="*/ 88 w 88"/>
                  <a:gd name="T79" fmla="*/ 95 h 130"/>
                  <a:gd name="T80" fmla="*/ 84 w 88"/>
                  <a:gd name="T81" fmla="*/ 7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3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1" cy="112"/>
              </a:xfrm>
              <a:custGeom>
                <a:avLst/>
                <a:gdLst>
                  <a:gd name="T0" fmla="*/ 57 w 71"/>
                  <a:gd name="T1" fmla="*/ 7 h 112"/>
                  <a:gd name="T2" fmla="*/ 50 w 71"/>
                  <a:gd name="T3" fmla="*/ 7 h 112"/>
                  <a:gd name="T4" fmla="*/ 39 w 71"/>
                  <a:gd name="T5" fmla="*/ 3 h 112"/>
                  <a:gd name="T6" fmla="*/ 35 w 71"/>
                  <a:gd name="T7" fmla="*/ 0 h 112"/>
                  <a:gd name="T8" fmla="*/ 25 w 71"/>
                  <a:gd name="T9" fmla="*/ 0 h 112"/>
                  <a:gd name="T10" fmla="*/ 21 w 71"/>
                  <a:gd name="T11" fmla="*/ 3 h 112"/>
                  <a:gd name="T12" fmla="*/ 21 w 71"/>
                  <a:gd name="T13" fmla="*/ 0 h 112"/>
                  <a:gd name="T14" fmla="*/ 14 w 71"/>
                  <a:gd name="T15" fmla="*/ 3 h 112"/>
                  <a:gd name="T16" fmla="*/ 7 w 71"/>
                  <a:gd name="T17" fmla="*/ 14 h 112"/>
                  <a:gd name="T18" fmla="*/ 7 w 71"/>
                  <a:gd name="T19" fmla="*/ 21 h 112"/>
                  <a:gd name="T20" fmla="*/ 0 w 71"/>
                  <a:gd name="T21" fmla="*/ 31 h 112"/>
                  <a:gd name="T22" fmla="*/ 4 w 71"/>
                  <a:gd name="T23" fmla="*/ 35 h 112"/>
                  <a:gd name="T24" fmla="*/ 4 w 71"/>
                  <a:gd name="T25" fmla="*/ 42 h 112"/>
                  <a:gd name="T26" fmla="*/ 4 w 71"/>
                  <a:gd name="T27" fmla="*/ 49 h 112"/>
                  <a:gd name="T28" fmla="*/ 0 w 71"/>
                  <a:gd name="T29" fmla="*/ 56 h 112"/>
                  <a:gd name="T30" fmla="*/ 7 w 71"/>
                  <a:gd name="T31" fmla="*/ 77 h 112"/>
                  <a:gd name="T32" fmla="*/ 11 w 71"/>
                  <a:gd name="T33" fmla="*/ 109 h 112"/>
                  <a:gd name="T34" fmla="*/ 14 w 71"/>
                  <a:gd name="T35" fmla="*/ 112 h 112"/>
                  <a:gd name="T36" fmla="*/ 25 w 71"/>
                  <a:gd name="T37" fmla="*/ 109 h 112"/>
                  <a:gd name="T38" fmla="*/ 28 w 71"/>
                  <a:gd name="T39" fmla="*/ 95 h 112"/>
                  <a:gd name="T40" fmla="*/ 25 w 71"/>
                  <a:gd name="T41" fmla="*/ 91 h 112"/>
                  <a:gd name="T42" fmla="*/ 25 w 71"/>
                  <a:gd name="T43" fmla="*/ 81 h 112"/>
                  <a:gd name="T44" fmla="*/ 25 w 71"/>
                  <a:gd name="T45" fmla="*/ 74 h 112"/>
                  <a:gd name="T46" fmla="*/ 35 w 71"/>
                  <a:gd name="T47" fmla="*/ 70 h 112"/>
                  <a:gd name="T48" fmla="*/ 43 w 71"/>
                  <a:gd name="T49" fmla="*/ 70 h 112"/>
                  <a:gd name="T50" fmla="*/ 53 w 71"/>
                  <a:gd name="T51" fmla="*/ 63 h 112"/>
                  <a:gd name="T52" fmla="*/ 57 w 71"/>
                  <a:gd name="T53" fmla="*/ 53 h 112"/>
                  <a:gd name="T54" fmla="*/ 64 w 71"/>
                  <a:gd name="T55" fmla="*/ 42 h 112"/>
                  <a:gd name="T56" fmla="*/ 67 w 71"/>
                  <a:gd name="T57" fmla="*/ 24 h 112"/>
                  <a:gd name="T58" fmla="*/ 71 w 71"/>
                  <a:gd name="T59" fmla="*/ 21 h 112"/>
                  <a:gd name="T60" fmla="*/ 71 w 71"/>
                  <a:gd name="T61" fmla="*/ 14 h 112"/>
                  <a:gd name="T62" fmla="*/ 67 w 71"/>
                  <a:gd name="T63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4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>
                  <a:gd name="T0" fmla="*/ 8 w 110"/>
                  <a:gd name="T1" fmla="*/ 98 h 119"/>
                  <a:gd name="T2" fmla="*/ 15 w 110"/>
                  <a:gd name="T3" fmla="*/ 105 h 119"/>
                  <a:gd name="T4" fmla="*/ 18 w 110"/>
                  <a:gd name="T5" fmla="*/ 116 h 119"/>
                  <a:gd name="T6" fmla="*/ 22 w 110"/>
                  <a:gd name="T7" fmla="*/ 119 h 119"/>
                  <a:gd name="T8" fmla="*/ 32 w 110"/>
                  <a:gd name="T9" fmla="*/ 119 h 119"/>
                  <a:gd name="T10" fmla="*/ 36 w 110"/>
                  <a:gd name="T11" fmla="*/ 112 h 119"/>
                  <a:gd name="T12" fmla="*/ 39 w 110"/>
                  <a:gd name="T13" fmla="*/ 109 h 119"/>
                  <a:gd name="T14" fmla="*/ 50 w 110"/>
                  <a:gd name="T15" fmla="*/ 109 h 119"/>
                  <a:gd name="T16" fmla="*/ 53 w 110"/>
                  <a:gd name="T17" fmla="*/ 109 h 119"/>
                  <a:gd name="T18" fmla="*/ 57 w 110"/>
                  <a:gd name="T19" fmla="*/ 102 h 119"/>
                  <a:gd name="T20" fmla="*/ 60 w 110"/>
                  <a:gd name="T21" fmla="*/ 95 h 119"/>
                  <a:gd name="T22" fmla="*/ 64 w 110"/>
                  <a:gd name="T23" fmla="*/ 81 h 119"/>
                  <a:gd name="T24" fmla="*/ 71 w 110"/>
                  <a:gd name="T25" fmla="*/ 63 h 119"/>
                  <a:gd name="T26" fmla="*/ 89 w 110"/>
                  <a:gd name="T27" fmla="*/ 49 h 119"/>
                  <a:gd name="T28" fmla="*/ 110 w 110"/>
                  <a:gd name="T29" fmla="*/ 31 h 119"/>
                  <a:gd name="T30" fmla="*/ 106 w 110"/>
                  <a:gd name="T31" fmla="*/ 31 h 119"/>
                  <a:gd name="T32" fmla="*/ 96 w 110"/>
                  <a:gd name="T33" fmla="*/ 21 h 119"/>
                  <a:gd name="T34" fmla="*/ 92 w 110"/>
                  <a:gd name="T35" fmla="*/ 17 h 119"/>
                  <a:gd name="T36" fmla="*/ 85 w 110"/>
                  <a:gd name="T37" fmla="*/ 10 h 119"/>
                  <a:gd name="T38" fmla="*/ 78 w 110"/>
                  <a:gd name="T39" fmla="*/ 17 h 119"/>
                  <a:gd name="T40" fmla="*/ 74 w 110"/>
                  <a:gd name="T41" fmla="*/ 21 h 119"/>
                  <a:gd name="T42" fmla="*/ 71 w 110"/>
                  <a:gd name="T43" fmla="*/ 21 h 119"/>
                  <a:gd name="T44" fmla="*/ 67 w 110"/>
                  <a:gd name="T45" fmla="*/ 14 h 119"/>
                  <a:gd name="T46" fmla="*/ 64 w 110"/>
                  <a:gd name="T47" fmla="*/ 7 h 119"/>
                  <a:gd name="T48" fmla="*/ 57 w 110"/>
                  <a:gd name="T49" fmla="*/ 7 h 119"/>
                  <a:gd name="T50" fmla="*/ 46 w 110"/>
                  <a:gd name="T51" fmla="*/ 7 h 119"/>
                  <a:gd name="T52" fmla="*/ 46 w 110"/>
                  <a:gd name="T53" fmla="*/ 7 h 119"/>
                  <a:gd name="T54" fmla="*/ 50 w 110"/>
                  <a:gd name="T55" fmla="*/ 0 h 119"/>
                  <a:gd name="T56" fmla="*/ 43 w 110"/>
                  <a:gd name="T57" fmla="*/ 0 h 119"/>
                  <a:gd name="T58" fmla="*/ 29 w 110"/>
                  <a:gd name="T59" fmla="*/ 3 h 119"/>
                  <a:gd name="T60" fmla="*/ 29 w 110"/>
                  <a:gd name="T61" fmla="*/ 7 h 119"/>
                  <a:gd name="T62" fmla="*/ 25 w 110"/>
                  <a:gd name="T63" fmla="*/ 7 h 119"/>
                  <a:gd name="T64" fmla="*/ 18 w 110"/>
                  <a:gd name="T65" fmla="*/ 7 h 119"/>
                  <a:gd name="T66" fmla="*/ 15 w 110"/>
                  <a:gd name="T67" fmla="*/ 17 h 119"/>
                  <a:gd name="T68" fmla="*/ 18 w 110"/>
                  <a:gd name="T69" fmla="*/ 24 h 119"/>
                  <a:gd name="T70" fmla="*/ 18 w 110"/>
                  <a:gd name="T71" fmla="*/ 31 h 119"/>
                  <a:gd name="T72" fmla="*/ 18 w 110"/>
                  <a:gd name="T73" fmla="*/ 38 h 119"/>
                  <a:gd name="T74" fmla="*/ 15 w 110"/>
                  <a:gd name="T75" fmla="*/ 45 h 119"/>
                  <a:gd name="T76" fmla="*/ 8 w 110"/>
                  <a:gd name="T77" fmla="*/ 63 h 119"/>
                  <a:gd name="T78" fmla="*/ 4 w 110"/>
                  <a:gd name="T79" fmla="*/ 84 h 119"/>
                  <a:gd name="T80" fmla="*/ 0 w 110"/>
                  <a:gd name="T81" fmla="*/ 88 h 119"/>
                  <a:gd name="T82" fmla="*/ 4 w 110"/>
                  <a:gd name="T83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5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>
                  <a:gd name="T0" fmla="*/ 219 w 243"/>
                  <a:gd name="T1" fmla="*/ 151 h 197"/>
                  <a:gd name="T2" fmla="*/ 240 w 243"/>
                  <a:gd name="T3" fmla="*/ 151 h 197"/>
                  <a:gd name="T4" fmla="*/ 243 w 243"/>
                  <a:gd name="T5" fmla="*/ 148 h 197"/>
                  <a:gd name="T6" fmla="*/ 240 w 243"/>
                  <a:gd name="T7" fmla="*/ 134 h 197"/>
                  <a:gd name="T8" fmla="*/ 222 w 243"/>
                  <a:gd name="T9" fmla="*/ 127 h 197"/>
                  <a:gd name="T10" fmla="*/ 198 w 243"/>
                  <a:gd name="T11" fmla="*/ 120 h 197"/>
                  <a:gd name="T12" fmla="*/ 184 w 243"/>
                  <a:gd name="T13" fmla="*/ 84 h 197"/>
                  <a:gd name="T14" fmla="*/ 180 w 243"/>
                  <a:gd name="T15" fmla="*/ 49 h 197"/>
                  <a:gd name="T16" fmla="*/ 177 w 243"/>
                  <a:gd name="T17" fmla="*/ 28 h 197"/>
                  <a:gd name="T18" fmla="*/ 159 w 243"/>
                  <a:gd name="T19" fmla="*/ 21 h 197"/>
                  <a:gd name="T20" fmla="*/ 148 w 243"/>
                  <a:gd name="T21" fmla="*/ 32 h 197"/>
                  <a:gd name="T22" fmla="*/ 134 w 243"/>
                  <a:gd name="T23" fmla="*/ 25 h 197"/>
                  <a:gd name="T24" fmla="*/ 127 w 243"/>
                  <a:gd name="T25" fmla="*/ 17 h 197"/>
                  <a:gd name="T26" fmla="*/ 117 w 243"/>
                  <a:gd name="T27" fmla="*/ 28 h 197"/>
                  <a:gd name="T28" fmla="*/ 106 w 243"/>
                  <a:gd name="T29" fmla="*/ 32 h 197"/>
                  <a:gd name="T30" fmla="*/ 96 w 243"/>
                  <a:gd name="T31" fmla="*/ 14 h 197"/>
                  <a:gd name="T32" fmla="*/ 85 w 243"/>
                  <a:gd name="T33" fmla="*/ 7 h 197"/>
                  <a:gd name="T34" fmla="*/ 85 w 243"/>
                  <a:gd name="T35" fmla="*/ 25 h 197"/>
                  <a:gd name="T36" fmla="*/ 78 w 243"/>
                  <a:gd name="T37" fmla="*/ 39 h 197"/>
                  <a:gd name="T38" fmla="*/ 67 w 243"/>
                  <a:gd name="T39" fmla="*/ 28 h 197"/>
                  <a:gd name="T40" fmla="*/ 67 w 243"/>
                  <a:gd name="T41" fmla="*/ 10 h 197"/>
                  <a:gd name="T42" fmla="*/ 67 w 243"/>
                  <a:gd name="T43" fmla="*/ 7 h 197"/>
                  <a:gd name="T44" fmla="*/ 57 w 243"/>
                  <a:gd name="T45" fmla="*/ 0 h 197"/>
                  <a:gd name="T46" fmla="*/ 39 w 243"/>
                  <a:gd name="T47" fmla="*/ 10 h 197"/>
                  <a:gd name="T48" fmla="*/ 14 w 243"/>
                  <a:gd name="T49" fmla="*/ 25 h 197"/>
                  <a:gd name="T50" fmla="*/ 7 w 243"/>
                  <a:gd name="T51" fmla="*/ 39 h 197"/>
                  <a:gd name="T52" fmla="*/ 4 w 243"/>
                  <a:gd name="T53" fmla="*/ 56 h 197"/>
                  <a:gd name="T54" fmla="*/ 0 w 243"/>
                  <a:gd name="T55" fmla="*/ 63 h 197"/>
                  <a:gd name="T56" fmla="*/ 0 w 243"/>
                  <a:gd name="T57" fmla="*/ 74 h 197"/>
                  <a:gd name="T58" fmla="*/ 25 w 243"/>
                  <a:gd name="T59" fmla="*/ 81 h 197"/>
                  <a:gd name="T60" fmla="*/ 39 w 243"/>
                  <a:gd name="T61" fmla="*/ 81 h 197"/>
                  <a:gd name="T62" fmla="*/ 46 w 243"/>
                  <a:gd name="T63" fmla="*/ 77 h 197"/>
                  <a:gd name="T64" fmla="*/ 46 w 243"/>
                  <a:gd name="T65" fmla="*/ 88 h 197"/>
                  <a:gd name="T66" fmla="*/ 29 w 243"/>
                  <a:gd name="T67" fmla="*/ 95 h 197"/>
                  <a:gd name="T68" fmla="*/ 22 w 243"/>
                  <a:gd name="T69" fmla="*/ 91 h 197"/>
                  <a:gd name="T70" fmla="*/ 11 w 243"/>
                  <a:gd name="T71" fmla="*/ 95 h 197"/>
                  <a:gd name="T72" fmla="*/ 7 w 243"/>
                  <a:gd name="T73" fmla="*/ 106 h 197"/>
                  <a:gd name="T74" fmla="*/ 25 w 243"/>
                  <a:gd name="T75" fmla="*/ 113 h 197"/>
                  <a:gd name="T76" fmla="*/ 46 w 243"/>
                  <a:gd name="T77" fmla="*/ 113 h 197"/>
                  <a:gd name="T78" fmla="*/ 74 w 243"/>
                  <a:gd name="T79" fmla="*/ 109 h 197"/>
                  <a:gd name="T80" fmla="*/ 88 w 243"/>
                  <a:gd name="T81" fmla="*/ 120 h 197"/>
                  <a:gd name="T82" fmla="*/ 88 w 243"/>
                  <a:gd name="T83" fmla="*/ 127 h 197"/>
                  <a:gd name="T84" fmla="*/ 85 w 243"/>
                  <a:gd name="T85" fmla="*/ 141 h 197"/>
                  <a:gd name="T86" fmla="*/ 71 w 243"/>
                  <a:gd name="T87" fmla="*/ 137 h 197"/>
                  <a:gd name="T88" fmla="*/ 53 w 243"/>
                  <a:gd name="T89" fmla="*/ 137 h 197"/>
                  <a:gd name="T90" fmla="*/ 39 w 243"/>
                  <a:gd name="T91" fmla="*/ 137 h 197"/>
                  <a:gd name="T92" fmla="*/ 25 w 243"/>
                  <a:gd name="T93" fmla="*/ 141 h 197"/>
                  <a:gd name="T94" fmla="*/ 22 w 243"/>
                  <a:gd name="T95" fmla="*/ 151 h 197"/>
                  <a:gd name="T96" fmla="*/ 32 w 243"/>
                  <a:gd name="T97" fmla="*/ 162 h 197"/>
                  <a:gd name="T98" fmla="*/ 53 w 243"/>
                  <a:gd name="T99" fmla="*/ 173 h 197"/>
                  <a:gd name="T100" fmla="*/ 67 w 243"/>
                  <a:gd name="T101" fmla="*/ 183 h 197"/>
                  <a:gd name="T102" fmla="*/ 81 w 243"/>
                  <a:gd name="T103" fmla="*/ 194 h 197"/>
                  <a:gd name="T104" fmla="*/ 155 w 243"/>
                  <a:gd name="T105" fmla="*/ 173 h 197"/>
                  <a:gd name="T106" fmla="*/ 169 w 243"/>
                  <a:gd name="T107" fmla="*/ 173 h 197"/>
                  <a:gd name="T108" fmla="*/ 187 w 243"/>
                  <a:gd name="T109" fmla="*/ 183 h 197"/>
                  <a:gd name="T110" fmla="*/ 194 w 243"/>
                  <a:gd name="T111" fmla="*/ 180 h 197"/>
                  <a:gd name="T112" fmla="*/ 198 w 243"/>
                  <a:gd name="T113" fmla="*/ 180 h 197"/>
                  <a:gd name="T114" fmla="*/ 212 w 243"/>
                  <a:gd name="T115" fmla="*/ 180 h 197"/>
                  <a:gd name="T116" fmla="*/ 222 w 243"/>
                  <a:gd name="T117" fmla="*/ 173 h 197"/>
                  <a:gd name="T118" fmla="*/ 219 w 243"/>
                  <a:gd name="T119" fmla="*/ 165 h 197"/>
                  <a:gd name="T120" fmla="*/ 208 w 243"/>
                  <a:gd name="T121" fmla="*/ 162 h 197"/>
                  <a:gd name="T122" fmla="*/ 205 w 243"/>
                  <a:gd name="T123" fmla="*/ 15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6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24" cy="96"/>
              </a:xfrm>
              <a:custGeom>
                <a:avLst/>
                <a:gdLst>
                  <a:gd name="T0" fmla="*/ 43 w 124"/>
                  <a:gd name="T1" fmla="*/ 92 h 96"/>
                  <a:gd name="T2" fmla="*/ 50 w 124"/>
                  <a:gd name="T3" fmla="*/ 96 h 96"/>
                  <a:gd name="T4" fmla="*/ 60 w 124"/>
                  <a:gd name="T5" fmla="*/ 96 h 96"/>
                  <a:gd name="T6" fmla="*/ 64 w 124"/>
                  <a:gd name="T7" fmla="*/ 88 h 96"/>
                  <a:gd name="T8" fmla="*/ 74 w 124"/>
                  <a:gd name="T9" fmla="*/ 78 h 96"/>
                  <a:gd name="T10" fmla="*/ 81 w 124"/>
                  <a:gd name="T11" fmla="*/ 60 h 96"/>
                  <a:gd name="T12" fmla="*/ 85 w 124"/>
                  <a:gd name="T13" fmla="*/ 64 h 96"/>
                  <a:gd name="T14" fmla="*/ 96 w 124"/>
                  <a:gd name="T15" fmla="*/ 67 h 96"/>
                  <a:gd name="T16" fmla="*/ 110 w 124"/>
                  <a:gd name="T17" fmla="*/ 60 h 96"/>
                  <a:gd name="T18" fmla="*/ 110 w 124"/>
                  <a:gd name="T19" fmla="*/ 57 h 96"/>
                  <a:gd name="T20" fmla="*/ 113 w 124"/>
                  <a:gd name="T21" fmla="*/ 50 h 96"/>
                  <a:gd name="T22" fmla="*/ 110 w 124"/>
                  <a:gd name="T23" fmla="*/ 46 h 96"/>
                  <a:gd name="T24" fmla="*/ 113 w 124"/>
                  <a:gd name="T25" fmla="*/ 43 h 96"/>
                  <a:gd name="T26" fmla="*/ 117 w 124"/>
                  <a:gd name="T27" fmla="*/ 36 h 96"/>
                  <a:gd name="T28" fmla="*/ 113 w 124"/>
                  <a:gd name="T29" fmla="*/ 29 h 96"/>
                  <a:gd name="T30" fmla="*/ 117 w 124"/>
                  <a:gd name="T31" fmla="*/ 22 h 96"/>
                  <a:gd name="T32" fmla="*/ 124 w 124"/>
                  <a:gd name="T33" fmla="*/ 14 h 96"/>
                  <a:gd name="T34" fmla="*/ 124 w 124"/>
                  <a:gd name="T35" fmla="*/ 11 h 96"/>
                  <a:gd name="T36" fmla="*/ 117 w 124"/>
                  <a:gd name="T37" fmla="*/ 7 h 96"/>
                  <a:gd name="T38" fmla="*/ 110 w 124"/>
                  <a:gd name="T39" fmla="*/ 0 h 96"/>
                  <a:gd name="T40" fmla="*/ 92 w 124"/>
                  <a:gd name="T41" fmla="*/ 14 h 96"/>
                  <a:gd name="T42" fmla="*/ 85 w 124"/>
                  <a:gd name="T43" fmla="*/ 14 h 96"/>
                  <a:gd name="T44" fmla="*/ 71 w 124"/>
                  <a:gd name="T45" fmla="*/ 18 h 96"/>
                  <a:gd name="T46" fmla="*/ 64 w 124"/>
                  <a:gd name="T47" fmla="*/ 22 h 96"/>
                  <a:gd name="T48" fmla="*/ 53 w 124"/>
                  <a:gd name="T49" fmla="*/ 36 h 96"/>
                  <a:gd name="T50" fmla="*/ 39 w 124"/>
                  <a:gd name="T51" fmla="*/ 53 h 96"/>
                  <a:gd name="T52" fmla="*/ 25 w 124"/>
                  <a:gd name="T53" fmla="*/ 67 h 96"/>
                  <a:gd name="T54" fmla="*/ 15 w 124"/>
                  <a:gd name="T55" fmla="*/ 71 h 96"/>
                  <a:gd name="T56" fmla="*/ 7 w 124"/>
                  <a:gd name="T57" fmla="*/ 71 h 96"/>
                  <a:gd name="T58" fmla="*/ 0 w 124"/>
                  <a:gd name="T59" fmla="*/ 74 h 96"/>
                  <a:gd name="T60" fmla="*/ 4 w 124"/>
                  <a:gd name="T61" fmla="*/ 81 h 96"/>
                  <a:gd name="T62" fmla="*/ 7 w 124"/>
                  <a:gd name="T63" fmla="*/ 88 h 96"/>
                  <a:gd name="T64" fmla="*/ 18 w 124"/>
                  <a:gd name="T65" fmla="*/ 96 h 96"/>
                  <a:gd name="T66" fmla="*/ 36 w 124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7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5" cy="28"/>
              </a:xfrm>
              <a:custGeom>
                <a:avLst/>
                <a:gdLst>
                  <a:gd name="T0" fmla="*/ 25 w 25"/>
                  <a:gd name="T1" fmla="*/ 21 h 28"/>
                  <a:gd name="T2" fmla="*/ 21 w 25"/>
                  <a:gd name="T3" fmla="*/ 14 h 28"/>
                  <a:gd name="T4" fmla="*/ 21 w 25"/>
                  <a:gd name="T5" fmla="*/ 7 h 28"/>
                  <a:gd name="T6" fmla="*/ 18 w 25"/>
                  <a:gd name="T7" fmla="*/ 4 h 28"/>
                  <a:gd name="T8" fmla="*/ 18 w 25"/>
                  <a:gd name="T9" fmla="*/ 4 h 28"/>
                  <a:gd name="T10" fmla="*/ 14 w 25"/>
                  <a:gd name="T11" fmla="*/ 4 h 28"/>
                  <a:gd name="T12" fmla="*/ 14 w 25"/>
                  <a:gd name="T13" fmla="*/ 4 h 28"/>
                  <a:gd name="T14" fmla="*/ 11 w 25"/>
                  <a:gd name="T15" fmla="*/ 0 h 28"/>
                  <a:gd name="T16" fmla="*/ 11 w 25"/>
                  <a:gd name="T17" fmla="*/ 0 h 28"/>
                  <a:gd name="T18" fmla="*/ 7 w 25"/>
                  <a:gd name="T19" fmla="*/ 0 h 28"/>
                  <a:gd name="T20" fmla="*/ 4 w 25"/>
                  <a:gd name="T21" fmla="*/ 4 h 28"/>
                  <a:gd name="T22" fmla="*/ 0 w 25"/>
                  <a:gd name="T23" fmla="*/ 7 h 28"/>
                  <a:gd name="T24" fmla="*/ 0 w 25"/>
                  <a:gd name="T25" fmla="*/ 11 h 28"/>
                  <a:gd name="T26" fmla="*/ 0 w 25"/>
                  <a:gd name="T27" fmla="*/ 21 h 28"/>
                  <a:gd name="T28" fmla="*/ 0 w 25"/>
                  <a:gd name="T29" fmla="*/ 21 h 28"/>
                  <a:gd name="T30" fmla="*/ 4 w 25"/>
                  <a:gd name="T31" fmla="*/ 25 h 28"/>
                  <a:gd name="T32" fmla="*/ 7 w 25"/>
                  <a:gd name="T33" fmla="*/ 28 h 28"/>
                  <a:gd name="T34" fmla="*/ 14 w 25"/>
                  <a:gd name="T35" fmla="*/ 28 h 28"/>
                  <a:gd name="T36" fmla="*/ 18 w 25"/>
                  <a:gd name="T37" fmla="*/ 28 h 28"/>
                  <a:gd name="T38" fmla="*/ 21 w 25"/>
                  <a:gd name="T39" fmla="*/ 28 h 28"/>
                  <a:gd name="T40" fmla="*/ 25 w 25"/>
                  <a:gd name="T4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8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71" cy="43"/>
              </a:xfrm>
              <a:custGeom>
                <a:avLst/>
                <a:gdLst>
                  <a:gd name="T0" fmla="*/ 11 w 71"/>
                  <a:gd name="T1" fmla="*/ 39 h 43"/>
                  <a:gd name="T2" fmla="*/ 11 w 71"/>
                  <a:gd name="T3" fmla="*/ 36 h 43"/>
                  <a:gd name="T4" fmla="*/ 14 w 71"/>
                  <a:gd name="T5" fmla="*/ 32 h 43"/>
                  <a:gd name="T6" fmla="*/ 18 w 71"/>
                  <a:gd name="T7" fmla="*/ 29 h 43"/>
                  <a:gd name="T8" fmla="*/ 22 w 71"/>
                  <a:gd name="T9" fmla="*/ 29 h 43"/>
                  <a:gd name="T10" fmla="*/ 25 w 71"/>
                  <a:gd name="T11" fmla="*/ 29 h 43"/>
                  <a:gd name="T12" fmla="*/ 32 w 71"/>
                  <a:gd name="T13" fmla="*/ 32 h 43"/>
                  <a:gd name="T14" fmla="*/ 32 w 71"/>
                  <a:gd name="T15" fmla="*/ 32 h 43"/>
                  <a:gd name="T16" fmla="*/ 32 w 71"/>
                  <a:gd name="T17" fmla="*/ 36 h 43"/>
                  <a:gd name="T18" fmla="*/ 39 w 71"/>
                  <a:gd name="T19" fmla="*/ 39 h 43"/>
                  <a:gd name="T20" fmla="*/ 43 w 71"/>
                  <a:gd name="T21" fmla="*/ 43 h 43"/>
                  <a:gd name="T22" fmla="*/ 50 w 71"/>
                  <a:gd name="T23" fmla="*/ 43 h 43"/>
                  <a:gd name="T24" fmla="*/ 57 w 71"/>
                  <a:gd name="T25" fmla="*/ 39 h 43"/>
                  <a:gd name="T26" fmla="*/ 64 w 71"/>
                  <a:gd name="T27" fmla="*/ 32 h 43"/>
                  <a:gd name="T28" fmla="*/ 67 w 71"/>
                  <a:gd name="T29" fmla="*/ 32 h 43"/>
                  <a:gd name="T30" fmla="*/ 67 w 71"/>
                  <a:gd name="T31" fmla="*/ 29 h 43"/>
                  <a:gd name="T32" fmla="*/ 71 w 71"/>
                  <a:gd name="T33" fmla="*/ 25 h 43"/>
                  <a:gd name="T34" fmla="*/ 71 w 71"/>
                  <a:gd name="T35" fmla="*/ 22 h 43"/>
                  <a:gd name="T36" fmla="*/ 67 w 71"/>
                  <a:gd name="T37" fmla="*/ 18 h 43"/>
                  <a:gd name="T38" fmla="*/ 60 w 71"/>
                  <a:gd name="T39" fmla="*/ 14 h 43"/>
                  <a:gd name="T40" fmla="*/ 39 w 71"/>
                  <a:gd name="T41" fmla="*/ 4 h 43"/>
                  <a:gd name="T42" fmla="*/ 39 w 71"/>
                  <a:gd name="T43" fmla="*/ 0 h 43"/>
                  <a:gd name="T44" fmla="*/ 36 w 71"/>
                  <a:gd name="T45" fmla="*/ 0 h 43"/>
                  <a:gd name="T46" fmla="*/ 32 w 71"/>
                  <a:gd name="T47" fmla="*/ 0 h 43"/>
                  <a:gd name="T48" fmla="*/ 25 w 71"/>
                  <a:gd name="T49" fmla="*/ 0 h 43"/>
                  <a:gd name="T50" fmla="*/ 18 w 71"/>
                  <a:gd name="T51" fmla="*/ 4 h 43"/>
                  <a:gd name="T52" fmla="*/ 11 w 71"/>
                  <a:gd name="T53" fmla="*/ 11 h 43"/>
                  <a:gd name="T54" fmla="*/ 11 w 71"/>
                  <a:gd name="T55" fmla="*/ 11 h 43"/>
                  <a:gd name="T56" fmla="*/ 7 w 71"/>
                  <a:gd name="T57" fmla="*/ 14 h 43"/>
                  <a:gd name="T58" fmla="*/ 4 w 71"/>
                  <a:gd name="T59" fmla="*/ 18 h 43"/>
                  <a:gd name="T60" fmla="*/ 0 w 71"/>
                  <a:gd name="T61" fmla="*/ 22 h 43"/>
                  <a:gd name="T62" fmla="*/ 0 w 71"/>
                  <a:gd name="T63" fmla="*/ 25 h 43"/>
                  <a:gd name="T64" fmla="*/ 0 w 71"/>
                  <a:gd name="T65" fmla="*/ 29 h 43"/>
                  <a:gd name="T66" fmla="*/ 4 w 71"/>
                  <a:gd name="T67" fmla="*/ 32 h 43"/>
                  <a:gd name="T68" fmla="*/ 11 w 71"/>
                  <a:gd name="T69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9" name="Freeform 357"/>
              <p:cNvSpPr>
                <a:spLocks/>
              </p:cNvSpPr>
              <p:nvPr userDrawn="1"/>
            </p:nvSpPr>
            <p:spPr bwMode="gray">
              <a:xfrm>
                <a:off x="910" y="-2790"/>
                <a:ext cx="63" cy="35"/>
              </a:xfrm>
              <a:custGeom>
                <a:avLst/>
                <a:gdLst>
                  <a:gd name="T0" fmla="*/ 10 w 63"/>
                  <a:gd name="T1" fmla="*/ 35 h 35"/>
                  <a:gd name="T2" fmla="*/ 10 w 63"/>
                  <a:gd name="T3" fmla="*/ 35 h 35"/>
                  <a:gd name="T4" fmla="*/ 17 w 63"/>
                  <a:gd name="T5" fmla="*/ 35 h 35"/>
                  <a:gd name="T6" fmla="*/ 25 w 63"/>
                  <a:gd name="T7" fmla="*/ 35 h 35"/>
                  <a:gd name="T8" fmla="*/ 35 w 63"/>
                  <a:gd name="T9" fmla="*/ 35 h 35"/>
                  <a:gd name="T10" fmla="*/ 39 w 63"/>
                  <a:gd name="T11" fmla="*/ 31 h 35"/>
                  <a:gd name="T12" fmla="*/ 42 w 63"/>
                  <a:gd name="T13" fmla="*/ 28 h 35"/>
                  <a:gd name="T14" fmla="*/ 49 w 63"/>
                  <a:gd name="T15" fmla="*/ 21 h 35"/>
                  <a:gd name="T16" fmla="*/ 53 w 63"/>
                  <a:gd name="T17" fmla="*/ 17 h 35"/>
                  <a:gd name="T18" fmla="*/ 56 w 63"/>
                  <a:gd name="T19" fmla="*/ 17 h 35"/>
                  <a:gd name="T20" fmla="*/ 60 w 63"/>
                  <a:gd name="T21" fmla="*/ 17 h 35"/>
                  <a:gd name="T22" fmla="*/ 63 w 63"/>
                  <a:gd name="T23" fmla="*/ 17 h 35"/>
                  <a:gd name="T24" fmla="*/ 63 w 63"/>
                  <a:gd name="T25" fmla="*/ 14 h 35"/>
                  <a:gd name="T26" fmla="*/ 63 w 63"/>
                  <a:gd name="T27" fmla="*/ 10 h 35"/>
                  <a:gd name="T28" fmla="*/ 60 w 63"/>
                  <a:gd name="T29" fmla="*/ 7 h 35"/>
                  <a:gd name="T30" fmla="*/ 53 w 63"/>
                  <a:gd name="T31" fmla="*/ 3 h 35"/>
                  <a:gd name="T32" fmla="*/ 42 w 63"/>
                  <a:gd name="T33" fmla="*/ 3 h 35"/>
                  <a:gd name="T34" fmla="*/ 32 w 63"/>
                  <a:gd name="T35" fmla="*/ 0 h 35"/>
                  <a:gd name="T36" fmla="*/ 25 w 63"/>
                  <a:gd name="T37" fmla="*/ 0 h 35"/>
                  <a:gd name="T38" fmla="*/ 17 w 63"/>
                  <a:gd name="T39" fmla="*/ 0 h 35"/>
                  <a:gd name="T40" fmla="*/ 14 w 63"/>
                  <a:gd name="T41" fmla="*/ 0 h 35"/>
                  <a:gd name="T42" fmla="*/ 14 w 63"/>
                  <a:gd name="T43" fmla="*/ 0 h 35"/>
                  <a:gd name="T44" fmla="*/ 10 w 63"/>
                  <a:gd name="T45" fmla="*/ 3 h 35"/>
                  <a:gd name="T46" fmla="*/ 7 w 63"/>
                  <a:gd name="T47" fmla="*/ 10 h 35"/>
                  <a:gd name="T48" fmla="*/ 3 w 63"/>
                  <a:gd name="T49" fmla="*/ 14 h 35"/>
                  <a:gd name="T50" fmla="*/ 0 w 63"/>
                  <a:gd name="T51" fmla="*/ 21 h 35"/>
                  <a:gd name="T52" fmla="*/ 3 w 63"/>
                  <a:gd name="T53" fmla="*/ 28 h 35"/>
                  <a:gd name="T54" fmla="*/ 10 w 63"/>
                  <a:gd name="T5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0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18" cy="29"/>
              </a:xfrm>
              <a:custGeom>
                <a:avLst/>
                <a:gdLst>
                  <a:gd name="T0" fmla="*/ 18 w 18"/>
                  <a:gd name="T1" fmla="*/ 15 h 29"/>
                  <a:gd name="T2" fmla="*/ 18 w 18"/>
                  <a:gd name="T3" fmla="*/ 15 h 29"/>
                  <a:gd name="T4" fmla="*/ 18 w 18"/>
                  <a:gd name="T5" fmla="*/ 11 h 29"/>
                  <a:gd name="T6" fmla="*/ 18 w 18"/>
                  <a:gd name="T7" fmla="*/ 8 h 29"/>
                  <a:gd name="T8" fmla="*/ 18 w 18"/>
                  <a:gd name="T9" fmla="*/ 4 h 29"/>
                  <a:gd name="T10" fmla="*/ 18 w 18"/>
                  <a:gd name="T11" fmla="*/ 0 h 29"/>
                  <a:gd name="T12" fmla="*/ 14 w 18"/>
                  <a:gd name="T13" fmla="*/ 0 h 29"/>
                  <a:gd name="T14" fmla="*/ 10 w 18"/>
                  <a:gd name="T15" fmla="*/ 0 h 29"/>
                  <a:gd name="T16" fmla="*/ 7 w 18"/>
                  <a:gd name="T17" fmla="*/ 4 h 29"/>
                  <a:gd name="T18" fmla="*/ 3 w 18"/>
                  <a:gd name="T19" fmla="*/ 11 h 29"/>
                  <a:gd name="T20" fmla="*/ 0 w 18"/>
                  <a:gd name="T21" fmla="*/ 15 h 29"/>
                  <a:gd name="T22" fmla="*/ 0 w 18"/>
                  <a:gd name="T23" fmla="*/ 22 h 29"/>
                  <a:gd name="T24" fmla="*/ 0 w 18"/>
                  <a:gd name="T25" fmla="*/ 29 h 29"/>
                  <a:gd name="T26" fmla="*/ 0 w 18"/>
                  <a:gd name="T27" fmla="*/ 29 h 29"/>
                  <a:gd name="T28" fmla="*/ 3 w 18"/>
                  <a:gd name="T29" fmla="*/ 29 h 29"/>
                  <a:gd name="T30" fmla="*/ 7 w 18"/>
                  <a:gd name="T31" fmla="*/ 29 h 29"/>
                  <a:gd name="T32" fmla="*/ 10 w 18"/>
                  <a:gd name="T33" fmla="*/ 29 h 29"/>
                  <a:gd name="T34" fmla="*/ 14 w 18"/>
                  <a:gd name="T35" fmla="*/ 22 h 29"/>
                  <a:gd name="T36" fmla="*/ 18 w 18"/>
                  <a:gd name="T3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1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95"/>
              </a:xfrm>
              <a:custGeom>
                <a:avLst/>
                <a:gdLst>
                  <a:gd name="T0" fmla="*/ 7 w 120"/>
                  <a:gd name="T1" fmla="*/ 70 h 95"/>
                  <a:gd name="T2" fmla="*/ 14 w 120"/>
                  <a:gd name="T3" fmla="*/ 74 h 95"/>
                  <a:gd name="T4" fmla="*/ 25 w 120"/>
                  <a:gd name="T5" fmla="*/ 74 h 95"/>
                  <a:gd name="T6" fmla="*/ 29 w 120"/>
                  <a:gd name="T7" fmla="*/ 70 h 95"/>
                  <a:gd name="T8" fmla="*/ 32 w 120"/>
                  <a:gd name="T9" fmla="*/ 67 h 95"/>
                  <a:gd name="T10" fmla="*/ 39 w 120"/>
                  <a:gd name="T11" fmla="*/ 70 h 95"/>
                  <a:gd name="T12" fmla="*/ 50 w 120"/>
                  <a:gd name="T13" fmla="*/ 70 h 95"/>
                  <a:gd name="T14" fmla="*/ 53 w 120"/>
                  <a:gd name="T15" fmla="*/ 67 h 95"/>
                  <a:gd name="T16" fmla="*/ 60 w 120"/>
                  <a:gd name="T17" fmla="*/ 67 h 95"/>
                  <a:gd name="T18" fmla="*/ 60 w 120"/>
                  <a:gd name="T19" fmla="*/ 70 h 95"/>
                  <a:gd name="T20" fmla="*/ 57 w 120"/>
                  <a:gd name="T21" fmla="*/ 74 h 95"/>
                  <a:gd name="T22" fmla="*/ 43 w 120"/>
                  <a:gd name="T23" fmla="*/ 81 h 95"/>
                  <a:gd name="T24" fmla="*/ 29 w 120"/>
                  <a:gd name="T25" fmla="*/ 88 h 95"/>
                  <a:gd name="T26" fmla="*/ 29 w 120"/>
                  <a:gd name="T27" fmla="*/ 91 h 95"/>
                  <a:gd name="T28" fmla="*/ 39 w 120"/>
                  <a:gd name="T29" fmla="*/ 95 h 95"/>
                  <a:gd name="T30" fmla="*/ 57 w 120"/>
                  <a:gd name="T31" fmla="*/ 91 h 95"/>
                  <a:gd name="T32" fmla="*/ 71 w 120"/>
                  <a:gd name="T33" fmla="*/ 81 h 95"/>
                  <a:gd name="T34" fmla="*/ 78 w 120"/>
                  <a:gd name="T35" fmla="*/ 77 h 95"/>
                  <a:gd name="T36" fmla="*/ 81 w 120"/>
                  <a:gd name="T37" fmla="*/ 74 h 95"/>
                  <a:gd name="T38" fmla="*/ 85 w 120"/>
                  <a:gd name="T39" fmla="*/ 77 h 95"/>
                  <a:gd name="T40" fmla="*/ 88 w 120"/>
                  <a:gd name="T41" fmla="*/ 77 h 95"/>
                  <a:gd name="T42" fmla="*/ 95 w 120"/>
                  <a:gd name="T43" fmla="*/ 74 h 95"/>
                  <a:gd name="T44" fmla="*/ 99 w 120"/>
                  <a:gd name="T45" fmla="*/ 74 h 95"/>
                  <a:gd name="T46" fmla="*/ 110 w 120"/>
                  <a:gd name="T47" fmla="*/ 74 h 95"/>
                  <a:gd name="T48" fmla="*/ 113 w 120"/>
                  <a:gd name="T49" fmla="*/ 70 h 95"/>
                  <a:gd name="T50" fmla="*/ 117 w 120"/>
                  <a:gd name="T51" fmla="*/ 60 h 95"/>
                  <a:gd name="T52" fmla="*/ 120 w 120"/>
                  <a:gd name="T53" fmla="*/ 45 h 95"/>
                  <a:gd name="T54" fmla="*/ 117 w 120"/>
                  <a:gd name="T55" fmla="*/ 35 h 95"/>
                  <a:gd name="T56" fmla="*/ 113 w 120"/>
                  <a:gd name="T57" fmla="*/ 35 h 95"/>
                  <a:gd name="T58" fmla="*/ 106 w 120"/>
                  <a:gd name="T59" fmla="*/ 38 h 95"/>
                  <a:gd name="T60" fmla="*/ 99 w 120"/>
                  <a:gd name="T61" fmla="*/ 38 h 95"/>
                  <a:gd name="T62" fmla="*/ 95 w 120"/>
                  <a:gd name="T63" fmla="*/ 31 h 95"/>
                  <a:gd name="T64" fmla="*/ 88 w 120"/>
                  <a:gd name="T65" fmla="*/ 17 h 95"/>
                  <a:gd name="T66" fmla="*/ 88 w 120"/>
                  <a:gd name="T67" fmla="*/ 7 h 95"/>
                  <a:gd name="T68" fmla="*/ 85 w 120"/>
                  <a:gd name="T69" fmla="*/ 0 h 95"/>
                  <a:gd name="T70" fmla="*/ 81 w 120"/>
                  <a:gd name="T71" fmla="*/ 0 h 95"/>
                  <a:gd name="T72" fmla="*/ 74 w 120"/>
                  <a:gd name="T73" fmla="*/ 3 h 95"/>
                  <a:gd name="T74" fmla="*/ 67 w 120"/>
                  <a:gd name="T75" fmla="*/ 14 h 95"/>
                  <a:gd name="T76" fmla="*/ 67 w 120"/>
                  <a:gd name="T77" fmla="*/ 21 h 95"/>
                  <a:gd name="T78" fmla="*/ 67 w 120"/>
                  <a:gd name="T79" fmla="*/ 28 h 95"/>
                  <a:gd name="T80" fmla="*/ 74 w 120"/>
                  <a:gd name="T81" fmla="*/ 31 h 95"/>
                  <a:gd name="T82" fmla="*/ 67 w 120"/>
                  <a:gd name="T83" fmla="*/ 38 h 95"/>
                  <a:gd name="T84" fmla="*/ 64 w 120"/>
                  <a:gd name="T85" fmla="*/ 45 h 95"/>
                  <a:gd name="T86" fmla="*/ 57 w 120"/>
                  <a:gd name="T87" fmla="*/ 49 h 95"/>
                  <a:gd name="T88" fmla="*/ 57 w 120"/>
                  <a:gd name="T89" fmla="*/ 38 h 95"/>
                  <a:gd name="T90" fmla="*/ 53 w 120"/>
                  <a:gd name="T91" fmla="*/ 28 h 95"/>
                  <a:gd name="T92" fmla="*/ 46 w 120"/>
                  <a:gd name="T93" fmla="*/ 24 h 95"/>
                  <a:gd name="T94" fmla="*/ 39 w 120"/>
                  <a:gd name="T95" fmla="*/ 28 h 95"/>
                  <a:gd name="T96" fmla="*/ 32 w 120"/>
                  <a:gd name="T97" fmla="*/ 24 h 95"/>
                  <a:gd name="T98" fmla="*/ 32 w 120"/>
                  <a:gd name="T99" fmla="*/ 21 h 95"/>
                  <a:gd name="T100" fmla="*/ 25 w 120"/>
                  <a:gd name="T101" fmla="*/ 17 h 95"/>
                  <a:gd name="T102" fmla="*/ 14 w 120"/>
                  <a:gd name="T103" fmla="*/ 17 h 95"/>
                  <a:gd name="T104" fmla="*/ 11 w 120"/>
                  <a:gd name="T105" fmla="*/ 24 h 95"/>
                  <a:gd name="T106" fmla="*/ 7 w 120"/>
                  <a:gd name="T107" fmla="*/ 35 h 95"/>
                  <a:gd name="T108" fmla="*/ 7 w 120"/>
                  <a:gd name="T109" fmla="*/ 35 h 95"/>
                  <a:gd name="T110" fmla="*/ 7 w 120"/>
                  <a:gd name="T111" fmla="*/ 45 h 95"/>
                  <a:gd name="T112" fmla="*/ 4 w 120"/>
                  <a:gd name="T113" fmla="*/ 49 h 95"/>
                  <a:gd name="T114" fmla="*/ 0 w 120"/>
                  <a:gd name="T115" fmla="*/ 56 h 95"/>
                  <a:gd name="T116" fmla="*/ 0 w 120"/>
                  <a:gd name="T117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2" name="Freeform 360"/>
              <p:cNvSpPr>
                <a:spLocks/>
              </p:cNvSpPr>
              <p:nvPr userDrawn="1"/>
            </p:nvSpPr>
            <p:spPr bwMode="gray">
              <a:xfrm>
                <a:off x="1023" y="-2797"/>
                <a:ext cx="21" cy="53"/>
              </a:xfrm>
              <a:custGeom>
                <a:avLst/>
                <a:gdLst>
                  <a:gd name="T0" fmla="*/ 17 w 21"/>
                  <a:gd name="T1" fmla="*/ 38 h 53"/>
                  <a:gd name="T2" fmla="*/ 10 w 21"/>
                  <a:gd name="T3" fmla="*/ 10 h 53"/>
                  <a:gd name="T4" fmla="*/ 10 w 21"/>
                  <a:gd name="T5" fmla="*/ 10 h 53"/>
                  <a:gd name="T6" fmla="*/ 7 w 21"/>
                  <a:gd name="T7" fmla="*/ 7 h 53"/>
                  <a:gd name="T8" fmla="*/ 7 w 21"/>
                  <a:gd name="T9" fmla="*/ 3 h 53"/>
                  <a:gd name="T10" fmla="*/ 7 w 21"/>
                  <a:gd name="T11" fmla="*/ 3 h 53"/>
                  <a:gd name="T12" fmla="*/ 3 w 21"/>
                  <a:gd name="T13" fmla="*/ 0 h 53"/>
                  <a:gd name="T14" fmla="*/ 3 w 21"/>
                  <a:gd name="T15" fmla="*/ 3 h 53"/>
                  <a:gd name="T16" fmla="*/ 0 w 21"/>
                  <a:gd name="T17" fmla="*/ 7 h 53"/>
                  <a:gd name="T18" fmla="*/ 0 w 21"/>
                  <a:gd name="T19" fmla="*/ 14 h 53"/>
                  <a:gd name="T20" fmla="*/ 0 w 21"/>
                  <a:gd name="T21" fmla="*/ 24 h 53"/>
                  <a:gd name="T22" fmla="*/ 0 w 21"/>
                  <a:gd name="T23" fmla="*/ 28 h 53"/>
                  <a:gd name="T24" fmla="*/ 0 w 21"/>
                  <a:gd name="T25" fmla="*/ 31 h 53"/>
                  <a:gd name="T26" fmla="*/ 3 w 21"/>
                  <a:gd name="T27" fmla="*/ 38 h 53"/>
                  <a:gd name="T28" fmla="*/ 3 w 21"/>
                  <a:gd name="T29" fmla="*/ 42 h 53"/>
                  <a:gd name="T30" fmla="*/ 10 w 21"/>
                  <a:gd name="T31" fmla="*/ 49 h 53"/>
                  <a:gd name="T32" fmla="*/ 17 w 21"/>
                  <a:gd name="T33" fmla="*/ 53 h 53"/>
                  <a:gd name="T34" fmla="*/ 17 w 21"/>
                  <a:gd name="T35" fmla="*/ 53 h 53"/>
                  <a:gd name="T36" fmla="*/ 17 w 21"/>
                  <a:gd name="T37" fmla="*/ 53 h 53"/>
                  <a:gd name="T38" fmla="*/ 21 w 21"/>
                  <a:gd name="T39" fmla="*/ 49 h 53"/>
                  <a:gd name="T40" fmla="*/ 21 w 21"/>
                  <a:gd name="T41" fmla="*/ 49 h 53"/>
                  <a:gd name="T42" fmla="*/ 21 w 21"/>
                  <a:gd name="T43" fmla="*/ 42 h 53"/>
                  <a:gd name="T44" fmla="*/ 17 w 21"/>
                  <a:gd name="T45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3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77" cy="95"/>
              </a:xfrm>
              <a:custGeom>
                <a:avLst/>
                <a:gdLst>
                  <a:gd name="T0" fmla="*/ 0 w 77"/>
                  <a:gd name="T1" fmla="*/ 24 h 95"/>
                  <a:gd name="T2" fmla="*/ 7 w 77"/>
                  <a:gd name="T3" fmla="*/ 35 h 95"/>
                  <a:gd name="T4" fmla="*/ 14 w 77"/>
                  <a:gd name="T5" fmla="*/ 53 h 95"/>
                  <a:gd name="T6" fmla="*/ 21 w 77"/>
                  <a:gd name="T7" fmla="*/ 53 h 95"/>
                  <a:gd name="T8" fmla="*/ 31 w 77"/>
                  <a:gd name="T9" fmla="*/ 56 h 95"/>
                  <a:gd name="T10" fmla="*/ 39 w 77"/>
                  <a:gd name="T11" fmla="*/ 60 h 95"/>
                  <a:gd name="T12" fmla="*/ 39 w 77"/>
                  <a:gd name="T13" fmla="*/ 77 h 95"/>
                  <a:gd name="T14" fmla="*/ 49 w 77"/>
                  <a:gd name="T15" fmla="*/ 91 h 95"/>
                  <a:gd name="T16" fmla="*/ 63 w 77"/>
                  <a:gd name="T17" fmla="*/ 95 h 95"/>
                  <a:gd name="T18" fmla="*/ 77 w 77"/>
                  <a:gd name="T19" fmla="*/ 88 h 95"/>
                  <a:gd name="T20" fmla="*/ 77 w 77"/>
                  <a:gd name="T21" fmla="*/ 88 h 95"/>
                  <a:gd name="T22" fmla="*/ 70 w 77"/>
                  <a:gd name="T23" fmla="*/ 88 h 95"/>
                  <a:gd name="T24" fmla="*/ 67 w 77"/>
                  <a:gd name="T25" fmla="*/ 91 h 95"/>
                  <a:gd name="T26" fmla="*/ 67 w 77"/>
                  <a:gd name="T27" fmla="*/ 91 h 95"/>
                  <a:gd name="T28" fmla="*/ 67 w 77"/>
                  <a:gd name="T29" fmla="*/ 77 h 95"/>
                  <a:gd name="T30" fmla="*/ 63 w 77"/>
                  <a:gd name="T31" fmla="*/ 56 h 95"/>
                  <a:gd name="T32" fmla="*/ 60 w 77"/>
                  <a:gd name="T33" fmla="*/ 45 h 95"/>
                  <a:gd name="T34" fmla="*/ 63 w 77"/>
                  <a:gd name="T35" fmla="*/ 35 h 95"/>
                  <a:gd name="T36" fmla="*/ 70 w 77"/>
                  <a:gd name="T37" fmla="*/ 24 h 95"/>
                  <a:gd name="T38" fmla="*/ 70 w 77"/>
                  <a:gd name="T39" fmla="*/ 10 h 95"/>
                  <a:gd name="T40" fmla="*/ 63 w 77"/>
                  <a:gd name="T41" fmla="*/ 3 h 95"/>
                  <a:gd name="T42" fmla="*/ 56 w 77"/>
                  <a:gd name="T43" fmla="*/ 3 h 95"/>
                  <a:gd name="T44" fmla="*/ 46 w 77"/>
                  <a:gd name="T45" fmla="*/ 0 h 95"/>
                  <a:gd name="T46" fmla="*/ 39 w 77"/>
                  <a:gd name="T47" fmla="*/ 0 h 95"/>
                  <a:gd name="T48" fmla="*/ 39 w 77"/>
                  <a:gd name="T49" fmla="*/ 10 h 95"/>
                  <a:gd name="T50" fmla="*/ 42 w 77"/>
                  <a:gd name="T51" fmla="*/ 24 h 95"/>
                  <a:gd name="T52" fmla="*/ 46 w 77"/>
                  <a:gd name="T53" fmla="*/ 35 h 95"/>
                  <a:gd name="T54" fmla="*/ 42 w 77"/>
                  <a:gd name="T55" fmla="*/ 42 h 95"/>
                  <a:gd name="T56" fmla="*/ 31 w 77"/>
                  <a:gd name="T57" fmla="*/ 35 h 95"/>
                  <a:gd name="T58" fmla="*/ 17 w 77"/>
                  <a:gd name="T59" fmla="*/ 21 h 95"/>
                  <a:gd name="T60" fmla="*/ 14 w 77"/>
                  <a:gd name="T61" fmla="*/ 10 h 95"/>
                  <a:gd name="T62" fmla="*/ 10 w 77"/>
                  <a:gd name="T63" fmla="*/ 7 h 95"/>
                  <a:gd name="T64" fmla="*/ 3 w 77"/>
                  <a:gd name="T65" fmla="*/ 7 h 95"/>
                  <a:gd name="T66" fmla="*/ 0 w 77"/>
                  <a:gd name="T67" fmla="*/ 10 h 95"/>
                  <a:gd name="T68" fmla="*/ 0 w 77"/>
                  <a:gd name="T69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4" name="Freeform 362"/>
              <p:cNvSpPr>
                <a:spLocks/>
              </p:cNvSpPr>
              <p:nvPr userDrawn="1"/>
            </p:nvSpPr>
            <p:spPr bwMode="gray">
              <a:xfrm>
                <a:off x="1051" y="-2663"/>
                <a:ext cx="42" cy="49"/>
              </a:xfrm>
              <a:custGeom>
                <a:avLst/>
                <a:gdLst>
                  <a:gd name="T0" fmla="*/ 24 w 42"/>
                  <a:gd name="T1" fmla="*/ 49 h 49"/>
                  <a:gd name="T2" fmla="*/ 24 w 42"/>
                  <a:gd name="T3" fmla="*/ 49 h 49"/>
                  <a:gd name="T4" fmla="*/ 31 w 42"/>
                  <a:gd name="T5" fmla="*/ 45 h 49"/>
                  <a:gd name="T6" fmla="*/ 35 w 42"/>
                  <a:gd name="T7" fmla="*/ 45 h 49"/>
                  <a:gd name="T8" fmla="*/ 39 w 42"/>
                  <a:gd name="T9" fmla="*/ 38 h 49"/>
                  <a:gd name="T10" fmla="*/ 42 w 42"/>
                  <a:gd name="T11" fmla="*/ 38 h 49"/>
                  <a:gd name="T12" fmla="*/ 42 w 42"/>
                  <a:gd name="T13" fmla="*/ 35 h 49"/>
                  <a:gd name="T14" fmla="*/ 42 w 42"/>
                  <a:gd name="T15" fmla="*/ 28 h 49"/>
                  <a:gd name="T16" fmla="*/ 42 w 42"/>
                  <a:gd name="T17" fmla="*/ 21 h 49"/>
                  <a:gd name="T18" fmla="*/ 39 w 42"/>
                  <a:gd name="T19" fmla="*/ 14 h 49"/>
                  <a:gd name="T20" fmla="*/ 39 w 42"/>
                  <a:gd name="T21" fmla="*/ 14 h 49"/>
                  <a:gd name="T22" fmla="*/ 35 w 42"/>
                  <a:gd name="T23" fmla="*/ 10 h 49"/>
                  <a:gd name="T24" fmla="*/ 31 w 42"/>
                  <a:gd name="T25" fmla="*/ 7 h 49"/>
                  <a:gd name="T26" fmla="*/ 24 w 42"/>
                  <a:gd name="T27" fmla="*/ 3 h 49"/>
                  <a:gd name="T28" fmla="*/ 17 w 42"/>
                  <a:gd name="T29" fmla="*/ 0 h 49"/>
                  <a:gd name="T30" fmla="*/ 10 w 42"/>
                  <a:gd name="T31" fmla="*/ 3 h 49"/>
                  <a:gd name="T32" fmla="*/ 10 w 42"/>
                  <a:gd name="T33" fmla="*/ 3 h 49"/>
                  <a:gd name="T34" fmla="*/ 7 w 42"/>
                  <a:gd name="T35" fmla="*/ 3 h 49"/>
                  <a:gd name="T36" fmla="*/ 7 w 42"/>
                  <a:gd name="T37" fmla="*/ 3 h 49"/>
                  <a:gd name="T38" fmla="*/ 3 w 42"/>
                  <a:gd name="T39" fmla="*/ 0 h 49"/>
                  <a:gd name="T40" fmla="*/ 3 w 42"/>
                  <a:gd name="T41" fmla="*/ 3 h 49"/>
                  <a:gd name="T42" fmla="*/ 0 w 42"/>
                  <a:gd name="T43" fmla="*/ 3 h 49"/>
                  <a:gd name="T44" fmla="*/ 0 w 42"/>
                  <a:gd name="T45" fmla="*/ 7 h 49"/>
                  <a:gd name="T46" fmla="*/ 3 w 42"/>
                  <a:gd name="T47" fmla="*/ 14 h 49"/>
                  <a:gd name="T48" fmla="*/ 3 w 42"/>
                  <a:gd name="T49" fmla="*/ 17 h 49"/>
                  <a:gd name="T50" fmla="*/ 3 w 42"/>
                  <a:gd name="T51" fmla="*/ 21 h 49"/>
                  <a:gd name="T52" fmla="*/ 3 w 42"/>
                  <a:gd name="T53" fmla="*/ 28 h 49"/>
                  <a:gd name="T54" fmla="*/ 0 w 42"/>
                  <a:gd name="T55" fmla="*/ 35 h 49"/>
                  <a:gd name="T56" fmla="*/ 0 w 42"/>
                  <a:gd name="T57" fmla="*/ 42 h 49"/>
                  <a:gd name="T58" fmla="*/ 14 w 42"/>
                  <a:gd name="T59" fmla="*/ 38 h 49"/>
                  <a:gd name="T60" fmla="*/ 24 w 42"/>
                  <a:gd name="T6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5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6" cy="102"/>
              </a:xfrm>
              <a:custGeom>
                <a:avLst/>
                <a:gdLst>
                  <a:gd name="T0" fmla="*/ 28 w 176"/>
                  <a:gd name="T1" fmla="*/ 28 h 102"/>
                  <a:gd name="T2" fmla="*/ 31 w 176"/>
                  <a:gd name="T3" fmla="*/ 25 h 102"/>
                  <a:gd name="T4" fmla="*/ 35 w 176"/>
                  <a:gd name="T5" fmla="*/ 28 h 102"/>
                  <a:gd name="T6" fmla="*/ 38 w 176"/>
                  <a:gd name="T7" fmla="*/ 39 h 102"/>
                  <a:gd name="T8" fmla="*/ 45 w 176"/>
                  <a:gd name="T9" fmla="*/ 74 h 102"/>
                  <a:gd name="T10" fmla="*/ 42 w 176"/>
                  <a:gd name="T11" fmla="*/ 74 h 102"/>
                  <a:gd name="T12" fmla="*/ 38 w 176"/>
                  <a:gd name="T13" fmla="*/ 81 h 102"/>
                  <a:gd name="T14" fmla="*/ 42 w 176"/>
                  <a:gd name="T15" fmla="*/ 92 h 102"/>
                  <a:gd name="T16" fmla="*/ 52 w 176"/>
                  <a:gd name="T17" fmla="*/ 92 h 102"/>
                  <a:gd name="T18" fmla="*/ 56 w 176"/>
                  <a:gd name="T19" fmla="*/ 92 h 102"/>
                  <a:gd name="T20" fmla="*/ 63 w 176"/>
                  <a:gd name="T21" fmla="*/ 88 h 102"/>
                  <a:gd name="T22" fmla="*/ 70 w 176"/>
                  <a:gd name="T23" fmla="*/ 92 h 102"/>
                  <a:gd name="T24" fmla="*/ 74 w 176"/>
                  <a:gd name="T25" fmla="*/ 95 h 102"/>
                  <a:gd name="T26" fmla="*/ 84 w 176"/>
                  <a:gd name="T27" fmla="*/ 102 h 102"/>
                  <a:gd name="T28" fmla="*/ 102 w 176"/>
                  <a:gd name="T29" fmla="*/ 102 h 102"/>
                  <a:gd name="T30" fmla="*/ 123 w 176"/>
                  <a:gd name="T31" fmla="*/ 102 h 102"/>
                  <a:gd name="T32" fmla="*/ 123 w 176"/>
                  <a:gd name="T33" fmla="*/ 99 h 102"/>
                  <a:gd name="T34" fmla="*/ 126 w 176"/>
                  <a:gd name="T35" fmla="*/ 92 h 102"/>
                  <a:gd name="T36" fmla="*/ 130 w 176"/>
                  <a:gd name="T37" fmla="*/ 92 h 102"/>
                  <a:gd name="T38" fmla="*/ 144 w 176"/>
                  <a:gd name="T39" fmla="*/ 99 h 102"/>
                  <a:gd name="T40" fmla="*/ 151 w 176"/>
                  <a:gd name="T41" fmla="*/ 99 h 102"/>
                  <a:gd name="T42" fmla="*/ 158 w 176"/>
                  <a:gd name="T43" fmla="*/ 95 h 102"/>
                  <a:gd name="T44" fmla="*/ 162 w 176"/>
                  <a:gd name="T45" fmla="*/ 88 h 102"/>
                  <a:gd name="T46" fmla="*/ 162 w 176"/>
                  <a:gd name="T47" fmla="*/ 81 h 102"/>
                  <a:gd name="T48" fmla="*/ 169 w 176"/>
                  <a:gd name="T49" fmla="*/ 77 h 102"/>
                  <a:gd name="T50" fmla="*/ 172 w 176"/>
                  <a:gd name="T51" fmla="*/ 70 h 102"/>
                  <a:gd name="T52" fmla="*/ 172 w 176"/>
                  <a:gd name="T53" fmla="*/ 67 h 102"/>
                  <a:gd name="T54" fmla="*/ 176 w 176"/>
                  <a:gd name="T55" fmla="*/ 63 h 102"/>
                  <a:gd name="T56" fmla="*/ 169 w 176"/>
                  <a:gd name="T57" fmla="*/ 56 h 102"/>
                  <a:gd name="T58" fmla="*/ 148 w 176"/>
                  <a:gd name="T59" fmla="*/ 53 h 102"/>
                  <a:gd name="T60" fmla="*/ 141 w 176"/>
                  <a:gd name="T61" fmla="*/ 49 h 102"/>
                  <a:gd name="T62" fmla="*/ 123 w 176"/>
                  <a:gd name="T63" fmla="*/ 46 h 102"/>
                  <a:gd name="T64" fmla="*/ 116 w 176"/>
                  <a:gd name="T65" fmla="*/ 49 h 102"/>
                  <a:gd name="T66" fmla="*/ 105 w 176"/>
                  <a:gd name="T67" fmla="*/ 53 h 102"/>
                  <a:gd name="T68" fmla="*/ 95 w 176"/>
                  <a:gd name="T69" fmla="*/ 53 h 102"/>
                  <a:gd name="T70" fmla="*/ 63 w 176"/>
                  <a:gd name="T71" fmla="*/ 35 h 102"/>
                  <a:gd name="T72" fmla="*/ 60 w 176"/>
                  <a:gd name="T73" fmla="*/ 28 h 102"/>
                  <a:gd name="T74" fmla="*/ 52 w 176"/>
                  <a:gd name="T75" fmla="*/ 25 h 102"/>
                  <a:gd name="T76" fmla="*/ 49 w 176"/>
                  <a:gd name="T77" fmla="*/ 25 h 102"/>
                  <a:gd name="T78" fmla="*/ 52 w 176"/>
                  <a:gd name="T79" fmla="*/ 21 h 102"/>
                  <a:gd name="T80" fmla="*/ 52 w 176"/>
                  <a:gd name="T81" fmla="*/ 18 h 102"/>
                  <a:gd name="T82" fmla="*/ 49 w 176"/>
                  <a:gd name="T83" fmla="*/ 11 h 102"/>
                  <a:gd name="T84" fmla="*/ 42 w 176"/>
                  <a:gd name="T85" fmla="*/ 11 h 102"/>
                  <a:gd name="T86" fmla="*/ 38 w 176"/>
                  <a:gd name="T87" fmla="*/ 11 h 102"/>
                  <a:gd name="T88" fmla="*/ 35 w 176"/>
                  <a:gd name="T89" fmla="*/ 14 h 102"/>
                  <a:gd name="T90" fmla="*/ 28 w 176"/>
                  <a:gd name="T91" fmla="*/ 14 h 102"/>
                  <a:gd name="T92" fmla="*/ 28 w 176"/>
                  <a:gd name="T93" fmla="*/ 7 h 102"/>
                  <a:gd name="T94" fmla="*/ 17 w 176"/>
                  <a:gd name="T95" fmla="*/ 3 h 102"/>
                  <a:gd name="T96" fmla="*/ 10 w 176"/>
                  <a:gd name="T97" fmla="*/ 3 h 102"/>
                  <a:gd name="T98" fmla="*/ 7 w 176"/>
                  <a:gd name="T99" fmla="*/ 0 h 102"/>
                  <a:gd name="T100" fmla="*/ 0 w 176"/>
                  <a:gd name="T101" fmla="*/ 0 h 102"/>
                  <a:gd name="T102" fmla="*/ 0 w 176"/>
                  <a:gd name="T103" fmla="*/ 7 h 102"/>
                  <a:gd name="T104" fmla="*/ 3 w 176"/>
                  <a:gd name="T105" fmla="*/ 25 h 102"/>
                  <a:gd name="T106" fmla="*/ 3 w 176"/>
                  <a:gd name="T107" fmla="*/ 28 h 102"/>
                  <a:gd name="T108" fmla="*/ 7 w 176"/>
                  <a:gd name="T109" fmla="*/ 35 h 102"/>
                  <a:gd name="T110" fmla="*/ 17 w 176"/>
                  <a:gd name="T111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6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1" cy="109"/>
              </a:xfrm>
              <a:custGeom>
                <a:avLst/>
                <a:gdLst>
                  <a:gd name="T0" fmla="*/ 21 w 91"/>
                  <a:gd name="T1" fmla="*/ 35 h 109"/>
                  <a:gd name="T2" fmla="*/ 28 w 91"/>
                  <a:gd name="T3" fmla="*/ 42 h 109"/>
                  <a:gd name="T4" fmla="*/ 28 w 91"/>
                  <a:gd name="T5" fmla="*/ 46 h 109"/>
                  <a:gd name="T6" fmla="*/ 49 w 91"/>
                  <a:gd name="T7" fmla="*/ 71 h 109"/>
                  <a:gd name="T8" fmla="*/ 59 w 91"/>
                  <a:gd name="T9" fmla="*/ 78 h 109"/>
                  <a:gd name="T10" fmla="*/ 66 w 91"/>
                  <a:gd name="T11" fmla="*/ 81 h 109"/>
                  <a:gd name="T12" fmla="*/ 73 w 91"/>
                  <a:gd name="T13" fmla="*/ 81 h 109"/>
                  <a:gd name="T14" fmla="*/ 77 w 91"/>
                  <a:gd name="T15" fmla="*/ 92 h 109"/>
                  <a:gd name="T16" fmla="*/ 81 w 91"/>
                  <a:gd name="T17" fmla="*/ 99 h 109"/>
                  <a:gd name="T18" fmla="*/ 81 w 91"/>
                  <a:gd name="T19" fmla="*/ 106 h 109"/>
                  <a:gd name="T20" fmla="*/ 84 w 91"/>
                  <a:gd name="T21" fmla="*/ 106 h 109"/>
                  <a:gd name="T22" fmla="*/ 88 w 91"/>
                  <a:gd name="T23" fmla="*/ 99 h 109"/>
                  <a:gd name="T24" fmla="*/ 91 w 91"/>
                  <a:gd name="T25" fmla="*/ 95 h 109"/>
                  <a:gd name="T26" fmla="*/ 84 w 91"/>
                  <a:gd name="T27" fmla="*/ 78 h 109"/>
                  <a:gd name="T28" fmla="*/ 88 w 91"/>
                  <a:gd name="T29" fmla="*/ 63 h 109"/>
                  <a:gd name="T30" fmla="*/ 91 w 91"/>
                  <a:gd name="T31" fmla="*/ 49 h 109"/>
                  <a:gd name="T32" fmla="*/ 91 w 91"/>
                  <a:gd name="T33" fmla="*/ 39 h 109"/>
                  <a:gd name="T34" fmla="*/ 88 w 91"/>
                  <a:gd name="T35" fmla="*/ 28 h 109"/>
                  <a:gd name="T36" fmla="*/ 84 w 91"/>
                  <a:gd name="T37" fmla="*/ 28 h 109"/>
                  <a:gd name="T38" fmla="*/ 81 w 91"/>
                  <a:gd name="T39" fmla="*/ 32 h 109"/>
                  <a:gd name="T40" fmla="*/ 77 w 91"/>
                  <a:gd name="T41" fmla="*/ 35 h 109"/>
                  <a:gd name="T42" fmla="*/ 70 w 91"/>
                  <a:gd name="T43" fmla="*/ 49 h 109"/>
                  <a:gd name="T44" fmla="*/ 66 w 91"/>
                  <a:gd name="T45" fmla="*/ 46 h 109"/>
                  <a:gd name="T46" fmla="*/ 59 w 91"/>
                  <a:gd name="T47" fmla="*/ 35 h 109"/>
                  <a:gd name="T48" fmla="*/ 59 w 91"/>
                  <a:gd name="T49" fmla="*/ 21 h 109"/>
                  <a:gd name="T50" fmla="*/ 59 w 91"/>
                  <a:gd name="T51" fmla="*/ 14 h 109"/>
                  <a:gd name="T52" fmla="*/ 49 w 91"/>
                  <a:gd name="T53" fmla="*/ 11 h 109"/>
                  <a:gd name="T54" fmla="*/ 45 w 91"/>
                  <a:gd name="T55" fmla="*/ 14 h 109"/>
                  <a:gd name="T56" fmla="*/ 42 w 91"/>
                  <a:gd name="T57" fmla="*/ 21 h 109"/>
                  <a:gd name="T58" fmla="*/ 42 w 91"/>
                  <a:gd name="T59" fmla="*/ 28 h 109"/>
                  <a:gd name="T60" fmla="*/ 35 w 91"/>
                  <a:gd name="T61" fmla="*/ 25 h 109"/>
                  <a:gd name="T62" fmla="*/ 31 w 91"/>
                  <a:gd name="T63" fmla="*/ 18 h 109"/>
                  <a:gd name="T64" fmla="*/ 28 w 91"/>
                  <a:gd name="T65" fmla="*/ 11 h 109"/>
                  <a:gd name="T66" fmla="*/ 21 w 91"/>
                  <a:gd name="T67" fmla="*/ 4 h 109"/>
                  <a:gd name="T68" fmla="*/ 10 w 91"/>
                  <a:gd name="T69" fmla="*/ 0 h 109"/>
                  <a:gd name="T70" fmla="*/ 7 w 91"/>
                  <a:gd name="T71" fmla="*/ 0 h 109"/>
                  <a:gd name="T72" fmla="*/ 0 w 91"/>
                  <a:gd name="T73" fmla="*/ 11 h 109"/>
                  <a:gd name="T74" fmla="*/ 3 w 91"/>
                  <a:gd name="T75" fmla="*/ 21 h 109"/>
                  <a:gd name="T76" fmla="*/ 14 w 91"/>
                  <a:gd name="T77" fmla="*/ 28 h 109"/>
                  <a:gd name="T78" fmla="*/ 14 w 91"/>
                  <a:gd name="T79" fmla="*/ 3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7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2" cy="56"/>
              </a:xfrm>
              <a:custGeom>
                <a:avLst/>
                <a:gdLst>
                  <a:gd name="T0" fmla="*/ 42 w 42"/>
                  <a:gd name="T1" fmla="*/ 42 h 56"/>
                  <a:gd name="T2" fmla="*/ 17 w 42"/>
                  <a:gd name="T3" fmla="*/ 0 h 56"/>
                  <a:gd name="T4" fmla="*/ 17 w 42"/>
                  <a:gd name="T5" fmla="*/ 0 h 56"/>
                  <a:gd name="T6" fmla="*/ 14 w 42"/>
                  <a:gd name="T7" fmla="*/ 0 h 56"/>
                  <a:gd name="T8" fmla="*/ 10 w 42"/>
                  <a:gd name="T9" fmla="*/ 3 h 56"/>
                  <a:gd name="T10" fmla="*/ 7 w 42"/>
                  <a:gd name="T11" fmla="*/ 7 h 56"/>
                  <a:gd name="T12" fmla="*/ 3 w 42"/>
                  <a:gd name="T13" fmla="*/ 14 h 56"/>
                  <a:gd name="T14" fmla="*/ 3 w 42"/>
                  <a:gd name="T15" fmla="*/ 25 h 56"/>
                  <a:gd name="T16" fmla="*/ 0 w 42"/>
                  <a:gd name="T17" fmla="*/ 49 h 56"/>
                  <a:gd name="T18" fmla="*/ 3 w 42"/>
                  <a:gd name="T19" fmla="*/ 49 h 56"/>
                  <a:gd name="T20" fmla="*/ 7 w 42"/>
                  <a:gd name="T21" fmla="*/ 53 h 56"/>
                  <a:gd name="T22" fmla="*/ 10 w 42"/>
                  <a:gd name="T23" fmla="*/ 53 h 56"/>
                  <a:gd name="T24" fmla="*/ 17 w 42"/>
                  <a:gd name="T25" fmla="*/ 56 h 56"/>
                  <a:gd name="T26" fmla="*/ 24 w 42"/>
                  <a:gd name="T27" fmla="*/ 56 h 56"/>
                  <a:gd name="T28" fmla="*/ 31 w 42"/>
                  <a:gd name="T29" fmla="*/ 56 h 56"/>
                  <a:gd name="T30" fmla="*/ 35 w 42"/>
                  <a:gd name="T31" fmla="*/ 53 h 56"/>
                  <a:gd name="T32" fmla="*/ 38 w 42"/>
                  <a:gd name="T33" fmla="*/ 49 h 56"/>
                  <a:gd name="T34" fmla="*/ 42 w 42"/>
                  <a:gd name="T35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8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74" cy="155"/>
              </a:xfrm>
              <a:custGeom>
                <a:avLst/>
                <a:gdLst>
                  <a:gd name="T0" fmla="*/ 3 w 74"/>
                  <a:gd name="T1" fmla="*/ 88 h 155"/>
                  <a:gd name="T2" fmla="*/ 10 w 74"/>
                  <a:gd name="T3" fmla="*/ 88 h 155"/>
                  <a:gd name="T4" fmla="*/ 14 w 74"/>
                  <a:gd name="T5" fmla="*/ 96 h 155"/>
                  <a:gd name="T6" fmla="*/ 17 w 74"/>
                  <a:gd name="T7" fmla="*/ 103 h 155"/>
                  <a:gd name="T8" fmla="*/ 17 w 74"/>
                  <a:gd name="T9" fmla="*/ 110 h 155"/>
                  <a:gd name="T10" fmla="*/ 14 w 74"/>
                  <a:gd name="T11" fmla="*/ 117 h 155"/>
                  <a:gd name="T12" fmla="*/ 10 w 74"/>
                  <a:gd name="T13" fmla="*/ 117 h 155"/>
                  <a:gd name="T14" fmla="*/ 10 w 74"/>
                  <a:gd name="T15" fmla="*/ 127 h 155"/>
                  <a:gd name="T16" fmla="*/ 14 w 74"/>
                  <a:gd name="T17" fmla="*/ 134 h 155"/>
                  <a:gd name="T18" fmla="*/ 10 w 74"/>
                  <a:gd name="T19" fmla="*/ 141 h 155"/>
                  <a:gd name="T20" fmla="*/ 17 w 74"/>
                  <a:gd name="T21" fmla="*/ 152 h 155"/>
                  <a:gd name="T22" fmla="*/ 28 w 74"/>
                  <a:gd name="T23" fmla="*/ 155 h 155"/>
                  <a:gd name="T24" fmla="*/ 35 w 74"/>
                  <a:gd name="T25" fmla="*/ 155 h 155"/>
                  <a:gd name="T26" fmla="*/ 38 w 74"/>
                  <a:gd name="T27" fmla="*/ 155 h 155"/>
                  <a:gd name="T28" fmla="*/ 45 w 74"/>
                  <a:gd name="T29" fmla="*/ 152 h 155"/>
                  <a:gd name="T30" fmla="*/ 52 w 74"/>
                  <a:gd name="T31" fmla="*/ 141 h 155"/>
                  <a:gd name="T32" fmla="*/ 56 w 74"/>
                  <a:gd name="T33" fmla="*/ 138 h 155"/>
                  <a:gd name="T34" fmla="*/ 59 w 74"/>
                  <a:gd name="T35" fmla="*/ 124 h 155"/>
                  <a:gd name="T36" fmla="*/ 67 w 74"/>
                  <a:gd name="T37" fmla="*/ 117 h 155"/>
                  <a:gd name="T38" fmla="*/ 70 w 74"/>
                  <a:gd name="T39" fmla="*/ 110 h 155"/>
                  <a:gd name="T40" fmla="*/ 74 w 74"/>
                  <a:gd name="T41" fmla="*/ 88 h 155"/>
                  <a:gd name="T42" fmla="*/ 67 w 74"/>
                  <a:gd name="T43" fmla="*/ 85 h 155"/>
                  <a:gd name="T44" fmla="*/ 59 w 74"/>
                  <a:gd name="T45" fmla="*/ 85 h 155"/>
                  <a:gd name="T46" fmla="*/ 56 w 74"/>
                  <a:gd name="T47" fmla="*/ 85 h 155"/>
                  <a:gd name="T48" fmla="*/ 52 w 74"/>
                  <a:gd name="T49" fmla="*/ 85 h 155"/>
                  <a:gd name="T50" fmla="*/ 56 w 74"/>
                  <a:gd name="T51" fmla="*/ 78 h 155"/>
                  <a:gd name="T52" fmla="*/ 59 w 74"/>
                  <a:gd name="T53" fmla="*/ 78 h 155"/>
                  <a:gd name="T54" fmla="*/ 59 w 74"/>
                  <a:gd name="T55" fmla="*/ 67 h 155"/>
                  <a:gd name="T56" fmla="*/ 59 w 74"/>
                  <a:gd name="T57" fmla="*/ 60 h 155"/>
                  <a:gd name="T58" fmla="*/ 56 w 74"/>
                  <a:gd name="T59" fmla="*/ 46 h 155"/>
                  <a:gd name="T60" fmla="*/ 45 w 74"/>
                  <a:gd name="T61" fmla="*/ 32 h 155"/>
                  <a:gd name="T62" fmla="*/ 42 w 74"/>
                  <a:gd name="T63" fmla="*/ 29 h 155"/>
                  <a:gd name="T64" fmla="*/ 35 w 74"/>
                  <a:gd name="T65" fmla="*/ 18 h 155"/>
                  <a:gd name="T66" fmla="*/ 28 w 74"/>
                  <a:gd name="T67" fmla="*/ 15 h 155"/>
                  <a:gd name="T68" fmla="*/ 24 w 74"/>
                  <a:gd name="T69" fmla="*/ 11 h 155"/>
                  <a:gd name="T70" fmla="*/ 21 w 74"/>
                  <a:gd name="T71" fmla="*/ 4 h 155"/>
                  <a:gd name="T72" fmla="*/ 17 w 74"/>
                  <a:gd name="T73" fmla="*/ 0 h 155"/>
                  <a:gd name="T74" fmla="*/ 10 w 74"/>
                  <a:gd name="T75" fmla="*/ 4 h 155"/>
                  <a:gd name="T76" fmla="*/ 10 w 74"/>
                  <a:gd name="T77" fmla="*/ 7 h 155"/>
                  <a:gd name="T78" fmla="*/ 14 w 74"/>
                  <a:gd name="T79" fmla="*/ 15 h 155"/>
                  <a:gd name="T80" fmla="*/ 10 w 74"/>
                  <a:gd name="T81" fmla="*/ 22 h 155"/>
                  <a:gd name="T82" fmla="*/ 7 w 74"/>
                  <a:gd name="T83" fmla="*/ 29 h 155"/>
                  <a:gd name="T84" fmla="*/ 3 w 74"/>
                  <a:gd name="T85" fmla="*/ 43 h 155"/>
                  <a:gd name="T86" fmla="*/ 3 w 74"/>
                  <a:gd name="T87" fmla="*/ 60 h 155"/>
                  <a:gd name="T88" fmla="*/ 0 w 74"/>
                  <a:gd name="T89" fmla="*/ 64 h 155"/>
                  <a:gd name="T90" fmla="*/ 0 w 74"/>
                  <a:gd name="T91" fmla="*/ 67 h 155"/>
                  <a:gd name="T92" fmla="*/ 7 w 74"/>
                  <a:gd name="T93" fmla="*/ 8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9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>
                  <a:gd name="T0" fmla="*/ 25 w 53"/>
                  <a:gd name="T1" fmla="*/ 46 h 46"/>
                  <a:gd name="T2" fmla="*/ 29 w 53"/>
                  <a:gd name="T3" fmla="*/ 46 h 46"/>
                  <a:gd name="T4" fmla="*/ 32 w 53"/>
                  <a:gd name="T5" fmla="*/ 46 h 46"/>
                  <a:gd name="T6" fmla="*/ 39 w 53"/>
                  <a:gd name="T7" fmla="*/ 46 h 46"/>
                  <a:gd name="T8" fmla="*/ 43 w 53"/>
                  <a:gd name="T9" fmla="*/ 42 h 46"/>
                  <a:gd name="T10" fmla="*/ 50 w 53"/>
                  <a:gd name="T11" fmla="*/ 46 h 46"/>
                  <a:gd name="T12" fmla="*/ 53 w 53"/>
                  <a:gd name="T13" fmla="*/ 46 h 46"/>
                  <a:gd name="T14" fmla="*/ 53 w 53"/>
                  <a:gd name="T15" fmla="*/ 46 h 46"/>
                  <a:gd name="T16" fmla="*/ 50 w 53"/>
                  <a:gd name="T17" fmla="*/ 39 h 46"/>
                  <a:gd name="T18" fmla="*/ 50 w 53"/>
                  <a:gd name="T19" fmla="*/ 32 h 46"/>
                  <a:gd name="T20" fmla="*/ 46 w 53"/>
                  <a:gd name="T21" fmla="*/ 24 h 46"/>
                  <a:gd name="T22" fmla="*/ 43 w 53"/>
                  <a:gd name="T23" fmla="*/ 21 h 46"/>
                  <a:gd name="T24" fmla="*/ 43 w 53"/>
                  <a:gd name="T25" fmla="*/ 21 h 46"/>
                  <a:gd name="T26" fmla="*/ 43 w 53"/>
                  <a:gd name="T27" fmla="*/ 14 h 46"/>
                  <a:gd name="T28" fmla="*/ 39 w 53"/>
                  <a:gd name="T29" fmla="*/ 7 h 46"/>
                  <a:gd name="T30" fmla="*/ 36 w 53"/>
                  <a:gd name="T31" fmla="*/ 3 h 46"/>
                  <a:gd name="T32" fmla="*/ 32 w 53"/>
                  <a:gd name="T33" fmla="*/ 0 h 46"/>
                  <a:gd name="T34" fmla="*/ 29 w 53"/>
                  <a:gd name="T35" fmla="*/ 0 h 46"/>
                  <a:gd name="T36" fmla="*/ 25 w 53"/>
                  <a:gd name="T37" fmla="*/ 17 h 46"/>
                  <a:gd name="T38" fmla="*/ 25 w 53"/>
                  <a:gd name="T39" fmla="*/ 17 h 46"/>
                  <a:gd name="T40" fmla="*/ 22 w 53"/>
                  <a:gd name="T41" fmla="*/ 17 h 46"/>
                  <a:gd name="T42" fmla="*/ 15 w 53"/>
                  <a:gd name="T43" fmla="*/ 17 h 46"/>
                  <a:gd name="T44" fmla="*/ 11 w 53"/>
                  <a:gd name="T45" fmla="*/ 21 h 46"/>
                  <a:gd name="T46" fmla="*/ 8 w 53"/>
                  <a:gd name="T47" fmla="*/ 24 h 46"/>
                  <a:gd name="T48" fmla="*/ 8 w 53"/>
                  <a:gd name="T49" fmla="*/ 24 h 46"/>
                  <a:gd name="T50" fmla="*/ 8 w 53"/>
                  <a:gd name="T51" fmla="*/ 24 h 46"/>
                  <a:gd name="T52" fmla="*/ 4 w 53"/>
                  <a:gd name="T53" fmla="*/ 24 h 46"/>
                  <a:gd name="T54" fmla="*/ 0 w 53"/>
                  <a:gd name="T55" fmla="*/ 28 h 46"/>
                  <a:gd name="T56" fmla="*/ 0 w 53"/>
                  <a:gd name="T57" fmla="*/ 32 h 46"/>
                  <a:gd name="T58" fmla="*/ 0 w 53"/>
                  <a:gd name="T59" fmla="*/ 39 h 46"/>
                  <a:gd name="T60" fmla="*/ 0 w 53"/>
                  <a:gd name="T61" fmla="*/ 39 h 46"/>
                  <a:gd name="T62" fmla="*/ 8 w 53"/>
                  <a:gd name="T63" fmla="*/ 42 h 46"/>
                  <a:gd name="T64" fmla="*/ 15 w 53"/>
                  <a:gd name="T65" fmla="*/ 46 h 46"/>
                  <a:gd name="T66" fmla="*/ 25 w 53"/>
                  <a:gd name="T6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0" name="Freeform 368"/>
              <p:cNvSpPr>
                <a:spLocks/>
              </p:cNvSpPr>
              <p:nvPr userDrawn="1"/>
            </p:nvSpPr>
            <p:spPr bwMode="gray">
              <a:xfrm>
                <a:off x="1033" y="-2822"/>
                <a:ext cx="35" cy="21"/>
              </a:xfrm>
              <a:custGeom>
                <a:avLst/>
                <a:gdLst>
                  <a:gd name="T0" fmla="*/ 32 w 35"/>
                  <a:gd name="T1" fmla="*/ 18 h 21"/>
                  <a:gd name="T2" fmla="*/ 28 w 35"/>
                  <a:gd name="T3" fmla="*/ 11 h 21"/>
                  <a:gd name="T4" fmla="*/ 21 w 35"/>
                  <a:gd name="T5" fmla="*/ 7 h 21"/>
                  <a:gd name="T6" fmla="*/ 18 w 35"/>
                  <a:gd name="T7" fmla="*/ 4 h 21"/>
                  <a:gd name="T8" fmla="*/ 14 w 35"/>
                  <a:gd name="T9" fmla="*/ 4 h 21"/>
                  <a:gd name="T10" fmla="*/ 14 w 35"/>
                  <a:gd name="T11" fmla="*/ 4 h 21"/>
                  <a:gd name="T12" fmla="*/ 11 w 35"/>
                  <a:gd name="T13" fmla="*/ 0 h 21"/>
                  <a:gd name="T14" fmla="*/ 7 w 35"/>
                  <a:gd name="T15" fmla="*/ 0 h 21"/>
                  <a:gd name="T16" fmla="*/ 4 w 35"/>
                  <a:gd name="T17" fmla="*/ 0 h 21"/>
                  <a:gd name="T18" fmla="*/ 0 w 35"/>
                  <a:gd name="T19" fmla="*/ 4 h 21"/>
                  <a:gd name="T20" fmla="*/ 0 w 35"/>
                  <a:gd name="T21" fmla="*/ 7 h 21"/>
                  <a:gd name="T22" fmla="*/ 0 w 35"/>
                  <a:gd name="T23" fmla="*/ 7 h 21"/>
                  <a:gd name="T24" fmla="*/ 0 w 35"/>
                  <a:gd name="T25" fmla="*/ 11 h 21"/>
                  <a:gd name="T26" fmla="*/ 4 w 35"/>
                  <a:gd name="T27" fmla="*/ 14 h 21"/>
                  <a:gd name="T28" fmla="*/ 11 w 35"/>
                  <a:gd name="T29" fmla="*/ 18 h 21"/>
                  <a:gd name="T30" fmla="*/ 14 w 35"/>
                  <a:gd name="T31" fmla="*/ 18 h 21"/>
                  <a:gd name="T32" fmla="*/ 14 w 35"/>
                  <a:gd name="T33" fmla="*/ 18 h 21"/>
                  <a:gd name="T34" fmla="*/ 21 w 35"/>
                  <a:gd name="T35" fmla="*/ 21 h 21"/>
                  <a:gd name="T36" fmla="*/ 25 w 35"/>
                  <a:gd name="T37" fmla="*/ 21 h 21"/>
                  <a:gd name="T38" fmla="*/ 28 w 35"/>
                  <a:gd name="T39" fmla="*/ 21 h 21"/>
                  <a:gd name="T40" fmla="*/ 32 w 35"/>
                  <a:gd name="T41" fmla="*/ 21 h 21"/>
                  <a:gd name="T42" fmla="*/ 35 w 35"/>
                  <a:gd name="T43" fmla="*/ 21 h 21"/>
                  <a:gd name="T44" fmla="*/ 32 w 35"/>
                  <a:gd name="T4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1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14 w 18"/>
                  <a:gd name="T3" fmla="*/ 18 h 18"/>
                  <a:gd name="T4" fmla="*/ 18 w 18"/>
                  <a:gd name="T5" fmla="*/ 14 h 18"/>
                  <a:gd name="T6" fmla="*/ 18 w 18"/>
                  <a:gd name="T7" fmla="*/ 7 h 18"/>
                  <a:gd name="T8" fmla="*/ 18 w 18"/>
                  <a:gd name="T9" fmla="*/ 4 h 18"/>
                  <a:gd name="T10" fmla="*/ 14 w 18"/>
                  <a:gd name="T11" fmla="*/ 0 h 18"/>
                  <a:gd name="T12" fmla="*/ 10 w 18"/>
                  <a:gd name="T13" fmla="*/ 0 h 18"/>
                  <a:gd name="T14" fmla="*/ 3 w 18"/>
                  <a:gd name="T15" fmla="*/ 0 h 18"/>
                  <a:gd name="T16" fmla="*/ 0 w 18"/>
                  <a:gd name="T17" fmla="*/ 4 h 18"/>
                  <a:gd name="T18" fmla="*/ 0 w 18"/>
                  <a:gd name="T19" fmla="*/ 7 h 18"/>
                  <a:gd name="T20" fmla="*/ 0 w 18"/>
                  <a:gd name="T21" fmla="*/ 14 h 18"/>
                  <a:gd name="T22" fmla="*/ 3 w 18"/>
                  <a:gd name="T23" fmla="*/ 18 h 18"/>
                  <a:gd name="T24" fmla="*/ 10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2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4 w 21"/>
                  <a:gd name="T3" fmla="*/ 10 h 14"/>
                  <a:gd name="T4" fmla="*/ 7 w 21"/>
                  <a:gd name="T5" fmla="*/ 14 h 14"/>
                  <a:gd name="T6" fmla="*/ 11 w 21"/>
                  <a:gd name="T7" fmla="*/ 14 h 14"/>
                  <a:gd name="T8" fmla="*/ 14 w 21"/>
                  <a:gd name="T9" fmla="*/ 14 h 14"/>
                  <a:gd name="T10" fmla="*/ 18 w 21"/>
                  <a:gd name="T11" fmla="*/ 10 h 14"/>
                  <a:gd name="T12" fmla="*/ 21 w 21"/>
                  <a:gd name="T13" fmla="*/ 7 h 14"/>
                  <a:gd name="T14" fmla="*/ 18 w 21"/>
                  <a:gd name="T15" fmla="*/ 3 h 14"/>
                  <a:gd name="T16" fmla="*/ 14 w 21"/>
                  <a:gd name="T17" fmla="*/ 0 h 14"/>
                  <a:gd name="T18" fmla="*/ 11 w 21"/>
                  <a:gd name="T19" fmla="*/ 0 h 14"/>
                  <a:gd name="T20" fmla="*/ 4 w 21"/>
                  <a:gd name="T21" fmla="*/ 0 h 14"/>
                  <a:gd name="T22" fmla="*/ 0 w 21"/>
                  <a:gd name="T2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3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14" cy="7"/>
              </a:xfrm>
              <a:custGeom>
                <a:avLst/>
                <a:gdLst>
                  <a:gd name="T0" fmla="*/ 7 w 14"/>
                  <a:gd name="T1" fmla="*/ 7 h 7"/>
                  <a:gd name="T2" fmla="*/ 11 w 14"/>
                  <a:gd name="T3" fmla="*/ 7 h 7"/>
                  <a:gd name="T4" fmla="*/ 14 w 14"/>
                  <a:gd name="T5" fmla="*/ 3 h 7"/>
                  <a:gd name="T6" fmla="*/ 11 w 14"/>
                  <a:gd name="T7" fmla="*/ 0 h 7"/>
                  <a:gd name="T8" fmla="*/ 7 w 14"/>
                  <a:gd name="T9" fmla="*/ 0 h 7"/>
                  <a:gd name="T10" fmla="*/ 4 w 14"/>
                  <a:gd name="T11" fmla="*/ 0 h 7"/>
                  <a:gd name="T12" fmla="*/ 0 w 14"/>
                  <a:gd name="T13" fmla="*/ 3 h 7"/>
                  <a:gd name="T14" fmla="*/ 4 w 14"/>
                  <a:gd name="T15" fmla="*/ 7 h 7"/>
                  <a:gd name="T16" fmla="*/ 7 w 1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4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8" cy="7"/>
              </a:xfrm>
              <a:custGeom>
                <a:avLst/>
                <a:gdLst>
                  <a:gd name="T0" fmla="*/ 0 w 18"/>
                  <a:gd name="T1" fmla="*/ 4 h 7"/>
                  <a:gd name="T2" fmla="*/ 4 w 18"/>
                  <a:gd name="T3" fmla="*/ 7 h 7"/>
                  <a:gd name="T4" fmla="*/ 11 w 18"/>
                  <a:gd name="T5" fmla="*/ 7 h 7"/>
                  <a:gd name="T6" fmla="*/ 14 w 18"/>
                  <a:gd name="T7" fmla="*/ 7 h 7"/>
                  <a:gd name="T8" fmla="*/ 18 w 18"/>
                  <a:gd name="T9" fmla="*/ 7 h 7"/>
                  <a:gd name="T10" fmla="*/ 18 w 18"/>
                  <a:gd name="T11" fmla="*/ 4 h 7"/>
                  <a:gd name="T12" fmla="*/ 14 w 18"/>
                  <a:gd name="T13" fmla="*/ 0 h 7"/>
                  <a:gd name="T14" fmla="*/ 11 w 18"/>
                  <a:gd name="T15" fmla="*/ 0 h 7"/>
                  <a:gd name="T16" fmla="*/ 4 w 18"/>
                  <a:gd name="T17" fmla="*/ 0 h 7"/>
                  <a:gd name="T18" fmla="*/ 0 w 18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5" name="Freeform 373"/>
              <p:cNvSpPr>
                <a:spLocks/>
              </p:cNvSpPr>
              <p:nvPr userDrawn="1"/>
            </p:nvSpPr>
            <p:spPr bwMode="gray">
              <a:xfrm>
                <a:off x="1266" y="-2572"/>
                <a:ext cx="63" cy="46"/>
              </a:xfrm>
              <a:custGeom>
                <a:avLst/>
                <a:gdLst>
                  <a:gd name="T0" fmla="*/ 14 w 63"/>
                  <a:gd name="T1" fmla="*/ 39 h 46"/>
                  <a:gd name="T2" fmla="*/ 14 w 63"/>
                  <a:gd name="T3" fmla="*/ 42 h 46"/>
                  <a:gd name="T4" fmla="*/ 17 w 63"/>
                  <a:gd name="T5" fmla="*/ 46 h 46"/>
                  <a:gd name="T6" fmla="*/ 21 w 63"/>
                  <a:gd name="T7" fmla="*/ 46 h 46"/>
                  <a:gd name="T8" fmla="*/ 28 w 63"/>
                  <a:gd name="T9" fmla="*/ 46 h 46"/>
                  <a:gd name="T10" fmla="*/ 63 w 63"/>
                  <a:gd name="T11" fmla="*/ 42 h 46"/>
                  <a:gd name="T12" fmla="*/ 63 w 63"/>
                  <a:gd name="T13" fmla="*/ 35 h 46"/>
                  <a:gd name="T14" fmla="*/ 63 w 63"/>
                  <a:gd name="T15" fmla="*/ 35 h 46"/>
                  <a:gd name="T16" fmla="*/ 63 w 63"/>
                  <a:gd name="T17" fmla="*/ 28 h 46"/>
                  <a:gd name="T18" fmla="*/ 60 w 63"/>
                  <a:gd name="T19" fmla="*/ 21 h 46"/>
                  <a:gd name="T20" fmla="*/ 60 w 63"/>
                  <a:gd name="T21" fmla="*/ 14 h 46"/>
                  <a:gd name="T22" fmla="*/ 60 w 63"/>
                  <a:gd name="T23" fmla="*/ 7 h 46"/>
                  <a:gd name="T24" fmla="*/ 56 w 63"/>
                  <a:gd name="T25" fmla="*/ 4 h 46"/>
                  <a:gd name="T26" fmla="*/ 53 w 63"/>
                  <a:gd name="T27" fmla="*/ 0 h 46"/>
                  <a:gd name="T28" fmla="*/ 49 w 63"/>
                  <a:gd name="T29" fmla="*/ 0 h 46"/>
                  <a:gd name="T30" fmla="*/ 42 w 63"/>
                  <a:gd name="T31" fmla="*/ 0 h 46"/>
                  <a:gd name="T32" fmla="*/ 35 w 63"/>
                  <a:gd name="T33" fmla="*/ 0 h 46"/>
                  <a:gd name="T34" fmla="*/ 17 w 63"/>
                  <a:gd name="T35" fmla="*/ 0 h 46"/>
                  <a:gd name="T36" fmla="*/ 14 w 63"/>
                  <a:gd name="T37" fmla="*/ 0 h 46"/>
                  <a:gd name="T38" fmla="*/ 14 w 63"/>
                  <a:gd name="T39" fmla="*/ 0 h 46"/>
                  <a:gd name="T40" fmla="*/ 7 w 63"/>
                  <a:gd name="T41" fmla="*/ 0 h 46"/>
                  <a:gd name="T42" fmla="*/ 3 w 63"/>
                  <a:gd name="T43" fmla="*/ 4 h 46"/>
                  <a:gd name="T44" fmla="*/ 3 w 63"/>
                  <a:gd name="T45" fmla="*/ 7 h 46"/>
                  <a:gd name="T46" fmla="*/ 0 w 63"/>
                  <a:gd name="T47" fmla="*/ 14 h 46"/>
                  <a:gd name="T48" fmla="*/ 0 w 63"/>
                  <a:gd name="T49" fmla="*/ 14 h 46"/>
                  <a:gd name="T50" fmla="*/ 0 w 63"/>
                  <a:gd name="T51" fmla="*/ 18 h 46"/>
                  <a:gd name="T52" fmla="*/ 0 w 63"/>
                  <a:gd name="T53" fmla="*/ 25 h 46"/>
                  <a:gd name="T54" fmla="*/ 0 w 63"/>
                  <a:gd name="T55" fmla="*/ 28 h 46"/>
                  <a:gd name="T56" fmla="*/ 3 w 63"/>
                  <a:gd name="T57" fmla="*/ 35 h 46"/>
                  <a:gd name="T58" fmla="*/ 7 w 63"/>
                  <a:gd name="T59" fmla="*/ 39 h 46"/>
                  <a:gd name="T60" fmla="*/ 14 w 63"/>
                  <a:gd name="T6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>
                  <a:gd name="T0" fmla="*/ 25 w 25"/>
                  <a:gd name="T1" fmla="*/ 24 h 31"/>
                  <a:gd name="T2" fmla="*/ 25 w 25"/>
                  <a:gd name="T3" fmla="*/ 24 h 31"/>
                  <a:gd name="T4" fmla="*/ 25 w 25"/>
                  <a:gd name="T5" fmla="*/ 21 h 31"/>
                  <a:gd name="T6" fmla="*/ 25 w 25"/>
                  <a:gd name="T7" fmla="*/ 14 h 31"/>
                  <a:gd name="T8" fmla="*/ 25 w 25"/>
                  <a:gd name="T9" fmla="*/ 10 h 31"/>
                  <a:gd name="T10" fmla="*/ 25 w 25"/>
                  <a:gd name="T11" fmla="*/ 7 h 31"/>
                  <a:gd name="T12" fmla="*/ 22 w 25"/>
                  <a:gd name="T13" fmla="*/ 0 h 31"/>
                  <a:gd name="T14" fmla="*/ 18 w 25"/>
                  <a:gd name="T15" fmla="*/ 0 h 31"/>
                  <a:gd name="T16" fmla="*/ 11 w 25"/>
                  <a:gd name="T17" fmla="*/ 0 h 31"/>
                  <a:gd name="T18" fmla="*/ 11 w 25"/>
                  <a:gd name="T19" fmla="*/ 0 h 31"/>
                  <a:gd name="T20" fmla="*/ 8 w 25"/>
                  <a:gd name="T21" fmla="*/ 0 h 31"/>
                  <a:gd name="T22" fmla="*/ 4 w 25"/>
                  <a:gd name="T23" fmla="*/ 0 h 31"/>
                  <a:gd name="T24" fmla="*/ 4 w 25"/>
                  <a:gd name="T25" fmla="*/ 0 h 31"/>
                  <a:gd name="T26" fmla="*/ 0 w 25"/>
                  <a:gd name="T27" fmla="*/ 7 h 31"/>
                  <a:gd name="T28" fmla="*/ 0 w 25"/>
                  <a:gd name="T29" fmla="*/ 14 h 31"/>
                  <a:gd name="T30" fmla="*/ 0 w 25"/>
                  <a:gd name="T31" fmla="*/ 14 h 31"/>
                  <a:gd name="T32" fmla="*/ 0 w 25"/>
                  <a:gd name="T33" fmla="*/ 17 h 31"/>
                  <a:gd name="T34" fmla="*/ 0 w 25"/>
                  <a:gd name="T35" fmla="*/ 24 h 31"/>
                  <a:gd name="T36" fmla="*/ 4 w 25"/>
                  <a:gd name="T37" fmla="*/ 28 h 31"/>
                  <a:gd name="T38" fmla="*/ 8 w 25"/>
                  <a:gd name="T39" fmla="*/ 31 h 31"/>
                  <a:gd name="T40" fmla="*/ 8 w 25"/>
                  <a:gd name="T41" fmla="*/ 31 h 31"/>
                  <a:gd name="T42" fmla="*/ 11 w 25"/>
                  <a:gd name="T43" fmla="*/ 31 h 31"/>
                  <a:gd name="T44" fmla="*/ 15 w 25"/>
                  <a:gd name="T45" fmla="*/ 31 h 31"/>
                  <a:gd name="T46" fmla="*/ 22 w 25"/>
                  <a:gd name="T47" fmla="*/ 31 h 31"/>
                  <a:gd name="T48" fmla="*/ 25 w 25"/>
                  <a:gd name="T49" fmla="*/ 28 h 31"/>
                  <a:gd name="T50" fmla="*/ 25 w 25"/>
                  <a:gd name="T5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7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>
                  <a:gd name="T0" fmla="*/ 0 w 28"/>
                  <a:gd name="T1" fmla="*/ 4 h 7"/>
                  <a:gd name="T2" fmla="*/ 3 w 28"/>
                  <a:gd name="T3" fmla="*/ 4 h 7"/>
                  <a:gd name="T4" fmla="*/ 7 w 28"/>
                  <a:gd name="T5" fmla="*/ 7 h 7"/>
                  <a:gd name="T6" fmla="*/ 14 w 28"/>
                  <a:gd name="T7" fmla="*/ 7 h 7"/>
                  <a:gd name="T8" fmla="*/ 21 w 28"/>
                  <a:gd name="T9" fmla="*/ 7 h 7"/>
                  <a:gd name="T10" fmla="*/ 28 w 28"/>
                  <a:gd name="T11" fmla="*/ 4 h 7"/>
                  <a:gd name="T12" fmla="*/ 28 w 28"/>
                  <a:gd name="T13" fmla="*/ 4 h 7"/>
                  <a:gd name="T14" fmla="*/ 28 w 28"/>
                  <a:gd name="T15" fmla="*/ 0 h 7"/>
                  <a:gd name="T16" fmla="*/ 21 w 28"/>
                  <a:gd name="T17" fmla="*/ 0 h 7"/>
                  <a:gd name="T18" fmla="*/ 14 w 28"/>
                  <a:gd name="T19" fmla="*/ 0 h 7"/>
                  <a:gd name="T20" fmla="*/ 7 w 28"/>
                  <a:gd name="T21" fmla="*/ 0 h 7"/>
                  <a:gd name="T22" fmla="*/ 3 w 28"/>
                  <a:gd name="T23" fmla="*/ 0 h 7"/>
                  <a:gd name="T24" fmla="*/ 0 w 28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8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11" cy="29"/>
              </a:xfrm>
              <a:custGeom>
                <a:avLst/>
                <a:gdLst>
                  <a:gd name="T0" fmla="*/ 7 w 11"/>
                  <a:gd name="T1" fmla="*/ 0 h 29"/>
                  <a:gd name="T2" fmla="*/ 4 w 11"/>
                  <a:gd name="T3" fmla="*/ 0 h 29"/>
                  <a:gd name="T4" fmla="*/ 0 w 11"/>
                  <a:gd name="T5" fmla="*/ 8 h 29"/>
                  <a:gd name="T6" fmla="*/ 0 w 11"/>
                  <a:gd name="T7" fmla="*/ 15 h 29"/>
                  <a:gd name="T8" fmla="*/ 0 w 11"/>
                  <a:gd name="T9" fmla="*/ 22 h 29"/>
                  <a:gd name="T10" fmla="*/ 4 w 11"/>
                  <a:gd name="T11" fmla="*/ 25 h 29"/>
                  <a:gd name="T12" fmla="*/ 7 w 11"/>
                  <a:gd name="T13" fmla="*/ 29 h 29"/>
                  <a:gd name="T14" fmla="*/ 7 w 11"/>
                  <a:gd name="T15" fmla="*/ 25 h 29"/>
                  <a:gd name="T16" fmla="*/ 11 w 11"/>
                  <a:gd name="T17" fmla="*/ 22 h 29"/>
                  <a:gd name="T18" fmla="*/ 11 w 11"/>
                  <a:gd name="T19" fmla="*/ 15 h 29"/>
                  <a:gd name="T20" fmla="*/ 11 w 11"/>
                  <a:gd name="T21" fmla="*/ 8 h 29"/>
                  <a:gd name="T22" fmla="*/ 7 w 11"/>
                  <a:gd name="T23" fmla="*/ 0 h 29"/>
                  <a:gd name="T24" fmla="*/ 7 w 11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9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18" cy="21"/>
              </a:xfrm>
              <a:custGeom>
                <a:avLst/>
                <a:gdLst>
                  <a:gd name="T0" fmla="*/ 8 w 18"/>
                  <a:gd name="T1" fmla="*/ 0 h 21"/>
                  <a:gd name="T2" fmla="*/ 4 w 18"/>
                  <a:gd name="T3" fmla="*/ 4 h 21"/>
                  <a:gd name="T4" fmla="*/ 0 w 18"/>
                  <a:gd name="T5" fmla="*/ 7 h 21"/>
                  <a:gd name="T6" fmla="*/ 0 w 18"/>
                  <a:gd name="T7" fmla="*/ 11 h 21"/>
                  <a:gd name="T8" fmla="*/ 0 w 18"/>
                  <a:gd name="T9" fmla="*/ 18 h 21"/>
                  <a:gd name="T10" fmla="*/ 4 w 18"/>
                  <a:gd name="T11" fmla="*/ 21 h 21"/>
                  <a:gd name="T12" fmla="*/ 8 w 18"/>
                  <a:gd name="T13" fmla="*/ 21 h 21"/>
                  <a:gd name="T14" fmla="*/ 11 w 18"/>
                  <a:gd name="T15" fmla="*/ 21 h 21"/>
                  <a:gd name="T16" fmla="*/ 15 w 18"/>
                  <a:gd name="T17" fmla="*/ 18 h 21"/>
                  <a:gd name="T18" fmla="*/ 18 w 18"/>
                  <a:gd name="T19" fmla="*/ 11 h 21"/>
                  <a:gd name="T20" fmla="*/ 15 w 18"/>
                  <a:gd name="T21" fmla="*/ 7 h 21"/>
                  <a:gd name="T22" fmla="*/ 11 w 18"/>
                  <a:gd name="T23" fmla="*/ 4 h 21"/>
                  <a:gd name="T24" fmla="*/ 8 w 18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>
                  <a:gd name="T0" fmla="*/ 42 w 243"/>
                  <a:gd name="T1" fmla="*/ 204 h 282"/>
                  <a:gd name="T2" fmla="*/ 42 w 243"/>
                  <a:gd name="T3" fmla="*/ 218 h 282"/>
                  <a:gd name="T4" fmla="*/ 42 w 243"/>
                  <a:gd name="T5" fmla="*/ 229 h 282"/>
                  <a:gd name="T6" fmla="*/ 28 w 243"/>
                  <a:gd name="T7" fmla="*/ 218 h 282"/>
                  <a:gd name="T8" fmla="*/ 21 w 243"/>
                  <a:gd name="T9" fmla="*/ 225 h 282"/>
                  <a:gd name="T10" fmla="*/ 10 w 243"/>
                  <a:gd name="T11" fmla="*/ 236 h 282"/>
                  <a:gd name="T12" fmla="*/ 10 w 243"/>
                  <a:gd name="T13" fmla="*/ 260 h 282"/>
                  <a:gd name="T14" fmla="*/ 35 w 243"/>
                  <a:gd name="T15" fmla="*/ 268 h 282"/>
                  <a:gd name="T16" fmla="*/ 49 w 243"/>
                  <a:gd name="T17" fmla="*/ 275 h 282"/>
                  <a:gd name="T18" fmla="*/ 70 w 243"/>
                  <a:gd name="T19" fmla="*/ 278 h 282"/>
                  <a:gd name="T20" fmla="*/ 81 w 243"/>
                  <a:gd name="T21" fmla="*/ 264 h 282"/>
                  <a:gd name="T22" fmla="*/ 84 w 243"/>
                  <a:gd name="T23" fmla="*/ 239 h 282"/>
                  <a:gd name="T24" fmla="*/ 106 w 243"/>
                  <a:gd name="T25" fmla="*/ 229 h 282"/>
                  <a:gd name="T26" fmla="*/ 116 w 243"/>
                  <a:gd name="T27" fmla="*/ 208 h 282"/>
                  <a:gd name="T28" fmla="*/ 120 w 243"/>
                  <a:gd name="T29" fmla="*/ 197 h 282"/>
                  <a:gd name="T30" fmla="*/ 113 w 243"/>
                  <a:gd name="T31" fmla="*/ 190 h 282"/>
                  <a:gd name="T32" fmla="*/ 127 w 243"/>
                  <a:gd name="T33" fmla="*/ 179 h 282"/>
                  <a:gd name="T34" fmla="*/ 155 w 243"/>
                  <a:gd name="T35" fmla="*/ 172 h 282"/>
                  <a:gd name="T36" fmla="*/ 162 w 243"/>
                  <a:gd name="T37" fmla="*/ 162 h 282"/>
                  <a:gd name="T38" fmla="*/ 180 w 243"/>
                  <a:gd name="T39" fmla="*/ 144 h 282"/>
                  <a:gd name="T40" fmla="*/ 208 w 243"/>
                  <a:gd name="T41" fmla="*/ 123 h 282"/>
                  <a:gd name="T42" fmla="*/ 225 w 243"/>
                  <a:gd name="T43" fmla="*/ 112 h 282"/>
                  <a:gd name="T44" fmla="*/ 218 w 243"/>
                  <a:gd name="T45" fmla="*/ 105 h 282"/>
                  <a:gd name="T46" fmla="*/ 204 w 243"/>
                  <a:gd name="T47" fmla="*/ 98 h 282"/>
                  <a:gd name="T48" fmla="*/ 211 w 243"/>
                  <a:gd name="T49" fmla="*/ 91 h 282"/>
                  <a:gd name="T50" fmla="*/ 211 w 243"/>
                  <a:gd name="T51" fmla="*/ 84 h 282"/>
                  <a:gd name="T52" fmla="*/ 243 w 243"/>
                  <a:gd name="T53" fmla="*/ 84 h 282"/>
                  <a:gd name="T54" fmla="*/ 232 w 243"/>
                  <a:gd name="T55" fmla="*/ 46 h 282"/>
                  <a:gd name="T56" fmla="*/ 225 w 243"/>
                  <a:gd name="T57" fmla="*/ 28 h 282"/>
                  <a:gd name="T58" fmla="*/ 201 w 243"/>
                  <a:gd name="T59" fmla="*/ 7 h 282"/>
                  <a:gd name="T60" fmla="*/ 183 w 243"/>
                  <a:gd name="T61" fmla="*/ 3 h 282"/>
                  <a:gd name="T62" fmla="*/ 141 w 243"/>
                  <a:gd name="T63" fmla="*/ 0 h 282"/>
                  <a:gd name="T64" fmla="*/ 116 w 243"/>
                  <a:gd name="T65" fmla="*/ 10 h 282"/>
                  <a:gd name="T66" fmla="*/ 95 w 243"/>
                  <a:gd name="T67" fmla="*/ 21 h 282"/>
                  <a:gd name="T68" fmla="*/ 74 w 243"/>
                  <a:gd name="T69" fmla="*/ 35 h 282"/>
                  <a:gd name="T70" fmla="*/ 56 w 243"/>
                  <a:gd name="T71" fmla="*/ 35 h 282"/>
                  <a:gd name="T72" fmla="*/ 49 w 243"/>
                  <a:gd name="T73" fmla="*/ 49 h 282"/>
                  <a:gd name="T74" fmla="*/ 56 w 243"/>
                  <a:gd name="T75" fmla="*/ 77 h 282"/>
                  <a:gd name="T76" fmla="*/ 67 w 243"/>
                  <a:gd name="T77" fmla="*/ 74 h 282"/>
                  <a:gd name="T78" fmla="*/ 88 w 243"/>
                  <a:gd name="T79" fmla="*/ 77 h 282"/>
                  <a:gd name="T80" fmla="*/ 141 w 243"/>
                  <a:gd name="T81" fmla="*/ 84 h 282"/>
                  <a:gd name="T82" fmla="*/ 130 w 243"/>
                  <a:gd name="T83" fmla="*/ 91 h 282"/>
                  <a:gd name="T84" fmla="*/ 109 w 243"/>
                  <a:gd name="T85" fmla="*/ 98 h 282"/>
                  <a:gd name="T86" fmla="*/ 88 w 243"/>
                  <a:gd name="T87" fmla="*/ 120 h 282"/>
                  <a:gd name="T88" fmla="*/ 84 w 243"/>
                  <a:gd name="T89" fmla="*/ 144 h 282"/>
                  <a:gd name="T90" fmla="*/ 74 w 243"/>
                  <a:gd name="T91" fmla="*/ 127 h 282"/>
                  <a:gd name="T92" fmla="*/ 60 w 243"/>
                  <a:gd name="T93" fmla="*/ 116 h 282"/>
                  <a:gd name="T94" fmla="*/ 60 w 243"/>
                  <a:gd name="T95" fmla="*/ 137 h 282"/>
                  <a:gd name="T96" fmla="*/ 53 w 243"/>
                  <a:gd name="T97" fmla="*/ 172 h 282"/>
                  <a:gd name="T98" fmla="*/ 70 w 243"/>
                  <a:gd name="T99" fmla="*/ 172 h 282"/>
                  <a:gd name="T100" fmla="*/ 56 w 243"/>
                  <a:gd name="T101" fmla="*/ 183 h 282"/>
                  <a:gd name="T102" fmla="*/ 42 w 243"/>
                  <a:gd name="T103" fmla="*/ 183 h 282"/>
                  <a:gd name="T104" fmla="*/ 28 w 243"/>
                  <a:gd name="T105" fmla="*/ 20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51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>
                <a:gd name="T0" fmla="*/ 388 w 927"/>
                <a:gd name="T1" fmla="*/ 521 h 1067"/>
                <a:gd name="T2" fmla="*/ 377 w 927"/>
                <a:gd name="T3" fmla="*/ 595 h 1067"/>
                <a:gd name="T4" fmla="*/ 416 w 927"/>
                <a:gd name="T5" fmla="*/ 715 h 1067"/>
                <a:gd name="T6" fmla="*/ 409 w 927"/>
                <a:gd name="T7" fmla="*/ 859 h 1067"/>
                <a:gd name="T8" fmla="*/ 535 w 927"/>
                <a:gd name="T9" fmla="*/ 1057 h 1067"/>
                <a:gd name="T10" fmla="*/ 655 w 927"/>
                <a:gd name="T11" fmla="*/ 979 h 1067"/>
                <a:gd name="T12" fmla="*/ 698 w 927"/>
                <a:gd name="T13" fmla="*/ 916 h 1067"/>
                <a:gd name="T14" fmla="*/ 757 w 927"/>
                <a:gd name="T15" fmla="*/ 799 h 1067"/>
                <a:gd name="T16" fmla="*/ 757 w 927"/>
                <a:gd name="T17" fmla="*/ 662 h 1067"/>
                <a:gd name="T18" fmla="*/ 909 w 927"/>
                <a:gd name="T19" fmla="*/ 436 h 1067"/>
                <a:gd name="T20" fmla="*/ 810 w 927"/>
                <a:gd name="T21" fmla="*/ 384 h 1067"/>
                <a:gd name="T22" fmla="*/ 754 w 927"/>
                <a:gd name="T23" fmla="*/ 296 h 1067"/>
                <a:gd name="T24" fmla="*/ 659 w 927"/>
                <a:gd name="T25" fmla="*/ 105 h 1067"/>
                <a:gd name="T26" fmla="*/ 514 w 927"/>
                <a:gd name="T27" fmla="*/ 95 h 1067"/>
                <a:gd name="T28" fmla="*/ 416 w 927"/>
                <a:gd name="T29" fmla="*/ 74 h 1067"/>
                <a:gd name="T30" fmla="*/ 391 w 927"/>
                <a:gd name="T31" fmla="*/ 42 h 1067"/>
                <a:gd name="T32" fmla="*/ 296 w 927"/>
                <a:gd name="T33" fmla="*/ 10 h 1067"/>
                <a:gd name="T34" fmla="*/ 155 w 927"/>
                <a:gd name="T35" fmla="*/ 24 h 1067"/>
                <a:gd name="T36" fmla="*/ 70 w 927"/>
                <a:gd name="T37" fmla="*/ 148 h 1067"/>
                <a:gd name="T38" fmla="*/ 7 w 927"/>
                <a:gd name="T39" fmla="*/ 250 h 1067"/>
                <a:gd name="T40" fmla="*/ 0 w 927"/>
                <a:gd name="T41" fmla="*/ 341 h 1067"/>
                <a:gd name="T42" fmla="*/ 63 w 927"/>
                <a:gd name="T43" fmla="*/ 422 h 1067"/>
                <a:gd name="T44" fmla="*/ 233 w 927"/>
                <a:gd name="T45" fmla="*/ 486 h 1067"/>
                <a:gd name="T46" fmla="*/ 380 w 927"/>
                <a:gd name="T47" fmla="*/ 447 h 1067"/>
                <a:gd name="T48" fmla="*/ 669 w 927"/>
                <a:gd name="T49" fmla="*/ 884 h 1067"/>
                <a:gd name="T50" fmla="*/ 620 w 927"/>
                <a:gd name="T51" fmla="*/ 863 h 1067"/>
                <a:gd name="T52" fmla="*/ 426 w 927"/>
                <a:gd name="T53" fmla="*/ 433 h 1067"/>
                <a:gd name="T54" fmla="*/ 511 w 927"/>
                <a:gd name="T55" fmla="*/ 789 h 1067"/>
                <a:gd name="T56" fmla="*/ 447 w 927"/>
                <a:gd name="T57" fmla="*/ 599 h 1067"/>
                <a:gd name="T58" fmla="*/ 433 w 927"/>
                <a:gd name="T59" fmla="*/ 570 h 1067"/>
                <a:gd name="T60" fmla="*/ 553 w 927"/>
                <a:gd name="T61" fmla="*/ 803 h 1067"/>
                <a:gd name="T62" fmla="*/ 592 w 927"/>
                <a:gd name="T63" fmla="*/ 806 h 1067"/>
                <a:gd name="T64" fmla="*/ 659 w 927"/>
                <a:gd name="T65" fmla="*/ 577 h 1067"/>
                <a:gd name="T66" fmla="*/ 497 w 927"/>
                <a:gd name="T67" fmla="*/ 447 h 1067"/>
                <a:gd name="T68" fmla="*/ 416 w 927"/>
                <a:gd name="T69" fmla="*/ 232 h 1067"/>
                <a:gd name="T70" fmla="*/ 469 w 927"/>
                <a:gd name="T71" fmla="*/ 954 h 1067"/>
                <a:gd name="T72" fmla="*/ 525 w 927"/>
                <a:gd name="T73" fmla="*/ 810 h 1067"/>
                <a:gd name="T74" fmla="*/ 567 w 927"/>
                <a:gd name="T75" fmla="*/ 817 h 1067"/>
                <a:gd name="T76" fmla="*/ 447 w 927"/>
                <a:gd name="T77" fmla="*/ 250 h 1067"/>
                <a:gd name="T78" fmla="*/ 373 w 927"/>
                <a:gd name="T79" fmla="*/ 151 h 1067"/>
                <a:gd name="T80" fmla="*/ 377 w 927"/>
                <a:gd name="T81" fmla="*/ 179 h 1067"/>
                <a:gd name="T82" fmla="*/ 359 w 927"/>
                <a:gd name="T83" fmla="*/ 102 h 1067"/>
                <a:gd name="T84" fmla="*/ 229 w 927"/>
                <a:gd name="T85" fmla="*/ 373 h 1067"/>
                <a:gd name="T86" fmla="*/ 151 w 927"/>
                <a:gd name="T87" fmla="*/ 444 h 1067"/>
                <a:gd name="T88" fmla="*/ 88 w 927"/>
                <a:gd name="T89" fmla="*/ 327 h 1067"/>
                <a:gd name="T90" fmla="*/ 78 w 927"/>
                <a:gd name="T91" fmla="*/ 338 h 1067"/>
                <a:gd name="T92" fmla="*/ 78 w 927"/>
                <a:gd name="T93" fmla="*/ 373 h 1067"/>
                <a:gd name="T94" fmla="*/ 127 w 927"/>
                <a:gd name="T95" fmla="*/ 398 h 1067"/>
                <a:gd name="T96" fmla="*/ 134 w 927"/>
                <a:gd name="T97" fmla="*/ 440 h 1067"/>
                <a:gd name="T98" fmla="*/ 144 w 927"/>
                <a:gd name="T99" fmla="*/ 436 h 1067"/>
                <a:gd name="T100" fmla="*/ 187 w 927"/>
                <a:gd name="T101" fmla="*/ 359 h 1067"/>
                <a:gd name="T102" fmla="*/ 247 w 927"/>
                <a:gd name="T103" fmla="*/ 345 h 1067"/>
                <a:gd name="T104" fmla="*/ 67 w 927"/>
                <a:gd name="T105" fmla="*/ 348 h 1067"/>
                <a:gd name="T106" fmla="*/ 39 w 927"/>
                <a:gd name="T107" fmla="*/ 327 h 1067"/>
                <a:gd name="T108" fmla="*/ 99 w 927"/>
                <a:gd name="T109" fmla="*/ 436 h 1067"/>
                <a:gd name="T110" fmla="*/ 155 w 927"/>
                <a:gd name="T111" fmla="*/ 454 h 1067"/>
                <a:gd name="T112" fmla="*/ 183 w 927"/>
                <a:gd name="T113" fmla="*/ 391 h 1067"/>
                <a:gd name="T114" fmla="*/ 250 w 927"/>
                <a:gd name="T115" fmla="*/ 398 h 1067"/>
                <a:gd name="T116" fmla="*/ 338 w 927"/>
                <a:gd name="T117" fmla="*/ 380 h 1067"/>
                <a:gd name="T118" fmla="*/ 388 w 927"/>
                <a:gd name="T119" fmla="*/ 595 h 1067"/>
                <a:gd name="T120" fmla="*/ 423 w 927"/>
                <a:gd name="T121" fmla="*/ 803 h 1067"/>
                <a:gd name="T122" fmla="*/ 666 w 927"/>
                <a:gd name="T123" fmla="*/ 88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52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AECF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025900" y="5867400"/>
            <a:ext cx="130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453" name="Freeform 381"/>
          <p:cNvSpPr>
            <a:spLocks noEditPoints="1"/>
          </p:cNvSpPr>
          <p:nvPr/>
        </p:nvSpPr>
        <p:spPr bwMode="gray">
          <a:xfrm>
            <a:off x="2124075" y="1268413"/>
            <a:ext cx="5616575" cy="3743325"/>
          </a:xfrm>
          <a:custGeom>
            <a:avLst/>
            <a:gdLst>
              <a:gd name="T0" fmla="*/ 2598 w 3482"/>
              <a:gd name="T1" fmla="*/ 1124 h 2308"/>
              <a:gd name="T2" fmla="*/ 2508 w 3482"/>
              <a:gd name="T3" fmla="*/ 918 h 2308"/>
              <a:gd name="T4" fmla="*/ 2382 w 3482"/>
              <a:gd name="T5" fmla="*/ 724 h 2308"/>
              <a:gd name="T6" fmla="*/ 2208 w 3482"/>
              <a:gd name="T7" fmla="*/ 496 h 2308"/>
              <a:gd name="T8" fmla="*/ 1984 w 3482"/>
              <a:gd name="T9" fmla="*/ 426 h 2308"/>
              <a:gd name="T10" fmla="*/ 1940 w 3482"/>
              <a:gd name="T11" fmla="*/ 136 h 2308"/>
              <a:gd name="T12" fmla="*/ 1578 w 3482"/>
              <a:gd name="T13" fmla="*/ 20 h 2308"/>
              <a:gd name="T14" fmla="*/ 1452 w 3482"/>
              <a:gd name="T15" fmla="*/ 126 h 2308"/>
              <a:gd name="T16" fmla="*/ 1386 w 3482"/>
              <a:gd name="T17" fmla="*/ 328 h 2308"/>
              <a:gd name="T18" fmla="*/ 1378 w 3482"/>
              <a:gd name="T19" fmla="*/ 494 h 2308"/>
              <a:gd name="T20" fmla="*/ 1272 w 3482"/>
              <a:gd name="T21" fmla="*/ 606 h 2308"/>
              <a:gd name="T22" fmla="*/ 1294 w 3482"/>
              <a:gd name="T23" fmla="*/ 554 h 2308"/>
              <a:gd name="T24" fmla="*/ 1308 w 3482"/>
              <a:gd name="T25" fmla="*/ 476 h 2308"/>
              <a:gd name="T26" fmla="*/ 1286 w 3482"/>
              <a:gd name="T27" fmla="*/ 312 h 2308"/>
              <a:gd name="T28" fmla="*/ 1316 w 3482"/>
              <a:gd name="T29" fmla="*/ 298 h 2308"/>
              <a:gd name="T30" fmla="*/ 1262 w 3482"/>
              <a:gd name="T31" fmla="*/ 178 h 2308"/>
              <a:gd name="T32" fmla="*/ 1248 w 3482"/>
              <a:gd name="T33" fmla="*/ 158 h 2308"/>
              <a:gd name="T34" fmla="*/ 1172 w 3482"/>
              <a:gd name="T35" fmla="*/ 118 h 2308"/>
              <a:gd name="T36" fmla="*/ 1044 w 3482"/>
              <a:gd name="T37" fmla="*/ 102 h 2308"/>
              <a:gd name="T38" fmla="*/ 940 w 3482"/>
              <a:gd name="T39" fmla="*/ 86 h 2308"/>
              <a:gd name="T40" fmla="*/ 770 w 3482"/>
              <a:gd name="T41" fmla="*/ 152 h 2308"/>
              <a:gd name="T42" fmla="*/ 598 w 3482"/>
              <a:gd name="T43" fmla="*/ 414 h 2308"/>
              <a:gd name="T44" fmla="*/ 616 w 3482"/>
              <a:gd name="T45" fmla="*/ 594 h 2308"/>
              <a:gd name="T46" fmla="*/ 654 w 3482"/>
              <a:gd name="T47" fmla="*/ 672 h 2308"/>
              <a:gd name="T48" fmla="*/ 696 w 3482"/>
              <a:gd name="T49" fmla="*/ 728 h 2308"/>
              <a:gd name="T50" fmla="*/ 740 w 3482"/>
              <a:gd name="T51" fmla="*/ 910 h 2308"/>
              <a:gd name="T52" fmla="*/ 658 w 3482"/>
              <a:gd name="T53" fmla="*/ 838 h 2308"/>
              <a:gd name="T54" fmla="*/ 614 w 3482"/>
              <a:gd name="T55" fmla="*/ 892 h 2308"/>
              <a:gd name="T56" fmla="*/ 548 w 3482"/>
              <a:gd name="T57" fmla="*/ 932 h 2308"/>
              <a:gd name="T58" fmla="*/ 436 w 3482"/>
              <a:gd name="T59" fmla="*/ 1028 h 2308"/>
              <a:gd name="T60" fmla="*/ 360 w 3482"/>
              <a:gd name="T61" fmla="*/ 1094 h 2308"/>
              <a:gd name="T62" fmla="*/ 54 w 3482"/>
              <a:gd name="T63" fmla="*/ 1496 h 2308"/>
              <a:gd name="T64" fmla="*/ 66 w 3482"/>
              <a:gd name="T65" fmla="*/ 2106 h 2308"/>
              <a:gd name="T66" fmla="*/ 1044 w 3482"/>
              <a:gd name="T67" fmla="*/ 984 h 2308"/>
              <a:gd name="T68" fmla="*/ 1096 w 3482"/>
              <a:gd name="T69" fmla="*/ 1004 h 2308"/>
              <a:gd name="T70" fmla="*/ 990 w 3482"/>
              <a:gd name="T71" fmla="*/ 1064 h 2308"/>
              <a:gd name="T72" fmla="*/ 1048 w 3482"/>
              <a:gd name="T73" fmla="*/ 1204 h 2308"/>
              <a:gd name="T74" fmla="*/ 1366 w 3482"/>
              <a:gd name="T75" fmla="*/ 2078 h 2308"/>
              <a:gd name="T76" fmla="*/ 1064 w 3482"/>
              <a:gd name="T77" fmla="*/ 1392 h 2308"/>
              <a:gd name="T78" fmla="*/ 1096 w 3482"/>
              <a:gd name="T79" fmla="*/ 1212 h 2308"/>
              <a:gd name="T80" fmla="*/ 1374 w 3482"/>
              <a:gd name="T81" fmla="*/ 1900 h 2308"/>
              <a:gd name="T82" fmla="*/ 1808 w 3482"/>
              <a:gd name="T83" fmla="*/ 1070 h 2308"/>
              <a:gd name="T84" fmla="*/ 1774 w 3482"/>
              <a:gd name="T85" fmla="*/ 1290 h 2308"/>
              <a:gd name="T86" fmla="*/ 1646 w 3482"/>
              <a:gd name="T87" fmla="*/ 1240 h 2308"/>
              <a:gd name="T88" fmla="*/ 1552 w 3482"/>
              <a:gd name="T89" fmla="*/ 1036 h 2308"/>
              <a:gd name="T90" fmla="*/ 1380 w 3482"/>
              <a:gd name="T91" fmla="*/ 1080 h 2308"/>
              <a:gd name="T92" fmla="*/ 1428 w 3482"/>
              <a:gd name="T93" fmla="*/ 748 h 2308"/>
              <a:gd name="T94" fmla="*/ 1512 w 3482"/>
              <a:gd name="T95" fmla="*/ 628 h 2308"/>
              <a:gd name="T96" fmla="*/ 1660 w 3482"/>
              <a:gd name="T97" fmla="*/ 1058 h 2308"/>
              <a:gd name="T98" fmla="*/ 1750 w 3482"/>
              <a:gd name="T99" fmla="*/ 1124 h 2308"/>
              <a:gd name="T100" fmla="*/ 1812 w 3482"/>
              <a:gd name="T101" fmla="*/ 878 h 2308"/>
              <a:gd name="T102" fmla="*/ 1908 w 3482"/>
              <a:gd name="T103" fmla="*/ 694 h 2308"/>
              <a:gd name="T104" fmla="*/ 2100 w 3482"/>
              <a:gd name="T105" fmla="*/ 872 h 2308"/>
              <a:gd name="T106" fmla="*/ 2382 w 3482"/>
              <a:gd name="T107" fmla="*/ 1386 h 2308"/>
              <a:gd name="T108" fmla="*/ 2280 w 3482"/>
              <a:gd name="T109" fmla="*/ 1128 h 2308"/>
              <a:gd name="T110" fmla="*/ 2320 w 3482"/>
              <a:gd name="T111" fmla="*/ 1208 h 2308"/>
              <a:gd name="T112" fmla="*/ 2376 w 3482"/>
              <a:gd name="T113" fmla="*/ 1290 h 2308"/>
              <a:gd name="T114" fmla="*/ 2380 w 3482"/>
              <a:gd name="T115" fmla="*/ 1300 h 2308"/>
              <a:gd name="T116" fmla="*/ 2386 w 3482"/>
              <a:gd name="T117" fmla="*/ 1312 h 2308"/>
              <a:gd name="T118" fmla="*/ 2398 w 3482"/>
              <a:gd name="T119" fmla="*/ 1324 h 2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95600"/>
            <a:ext cx="7239000" cy="16764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456" name="AutoShape 384"/>
          <p:cNvSpPr>
            <a:spLocks noChangeArrowheads="1"/>
          </p:cNvSpPr>
          <p:nvPr/>
        </p:nvSpPr>
        <p:spPr bwMode="auto">
          <a:xfrm>
            <a:off x="1524000" y="4752975"/>
            <a:ext cx="6477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6400" y="48006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70B8FD-C716-4826-8E9D-B6383A80976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2627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4B6665-3D1D-43EB-A485-4B5FD48AA43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15195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096000" y="66135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6576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2C500BD-1DD3-4A7A-BBA3-9A2E2FE69AED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629400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754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67C752-32CE-4409-916B-59458C688AD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7655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BB6A07-7DCC-4B21-8894-5D17540F23F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4865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687827-0C7A-40D0-BA40-34E18F3A681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5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6E0D9-6F39-40D3-94DA-26244EF629D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4636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166E09-238C-4FCE-ACF0-02F8C2BED0A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7054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1110AB-4D9A-44EC-A04E-F3CD2A9FA3F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1310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5C7389-FA2F-4585-9CFD-4C2FF27FB3D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1877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14DBAD-A84C-4B00-8078-22089FF1D96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4202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AutoShape 15"/>
          <p:cNvSpPr>
            <a:spLocks noChangeArrowheads="1"/>
          </p:cNvSpPr>
          <p:nvPr/>
        </p:nvSpPr>
        <p:spPr bwMode="gray">
          <a:xfrm>
            <a:off x="165100" y="144463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6338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j-lt"/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B4CB27-4E0F-4F9B-B09B-C70369F65DC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gray">
          <a:xfrm>
            <a:off x="395288" y="188913"/>
            <a:ext cx="1152525" cy="792162"/>
          </a:xfrm>
          <a:custGeom>
            <a:avLst/>
            <a:gdLst>
              <a:gd name="T0" fmla="*/ 2598 w 3482"/>
              <a:gd name="T1" fmla="*/ 1124 h 2308"/>
              <a:gd name="T2" fmla="*/ 2508 w 3482"/>
              <a:gd name="T3" fmla="*/ 918 h 2308"/>
              <a:gd name="T4" fmla="*/ 2382 w 3482"/>
              <a:gd name="T5" fmla="*/ 724 h 2308"/>
              <a:gd name="T6" fmla="*/ 2208 w 3482"/>
              <a:gd name="T7" fmla="*/ 496 h 2308"/>
              <a:gd name="T8" fmla="*/ 1984 w 3482"/>
              <a:gd name="T9" fmla="*/ 426 h 2308"/>
              <a:gd name="T10" fmla="*/ 1940 w 3482"/>
              <a:gd name="T11" fmla="*/ 136 h 2308"/>
              <a:gd name="T12" fmla="*/ 1578 w 3482"/>
              <a:gd name="T13" fmla="*/ 20 h 2308"/>
              <a:gd name="T14" fmla="*/ 1452 w 3482"/>
              <a:gd name="T15" fmla="*/ 126 h 2308"/>
              <a:gd name="T16" fmla="*/ 1386 w 3482"/>
              <a:gd name="T17" fmla="*/ 328 h 2308"/>
              <a:gd name="T18" fmla="*/ 1378 w 3482"/>
              <a:gd name="T19" fmla="*/ 494 h 2308"/>
              <a:gd name="T20" fmla="*/ 1272 w 3482"/>
              <a:gd name="T21" fmla="*/ 606 h 2308"/>
              <a:gd name="T22" fmla="*/ 1294 w 3482"/>
              <a:gd name="T23" fmla="*/ 554 h 2308"/>
              <a:gd name="T24" fmla="*/ 1308 w 3482"/>
              <a:gd name="T25" fmla="*/ 476 h 2308"/>
              <a:gd name="T26" fmla="*/ 1286 w 3482"/>
              <a:gd name="T27" fmla="*/ 312 h 2308"/>
              <a:gd name="T28" fmla="*/ 1316 w 3482"/>
              <a:gd name="T29" fmla="*/ 298 h 2308"/>
              <a:gd name="T30" fmla="*/ 1262 w 3482"/>
              <a:gd name="T31" fmla="*/ 178 h 2308"/>
              <a:gd name="T32" fmla="*/ 1248 w 3482"/>
              <a:gd name="T33" fmla="*/ 158 h 2308"/>
              <a:gd name="T34" fmla="*/ 1172 w 3482"/>
              <a:gd name="T35" fmla="*/ 118 h 2308"/>
              <a:gd name="T36" fmla="*/ 1044 w 3482"/>
              <a:gd name="T37" fmla="*/ 102 h 2308"/>
              <a:gd name="T38" fmla="*/ 940 w 3482"/>
              <a:gd name="T39" fmla="*/ 86 h 2308"/>
              <a:gd name="T40" fmla="*/ 770 w 3482"/>
              <a:gd name="T41" fmla="*/ 152 h 2308"/>
              <a:gd name="T42" fmla="*/ 598 w 3482"/>
              <a:gd name="T43" fmla="*/ 414 h 2308"/>
              <a:gd name="T44" fmla="*/ 616 w 3482"/>
              <a:gd name="T45" fmla="*/ 594 h 2308"/>
              <a:gd name="T46" fmla="*/ 654 w 3482"/>
              <a:gd name="T47" fmla="*/ 672 h 2308"/>
              <a:gd name="T48" fmla="*/ 696 w 3482"/>
              <a:gd name="T49" fmla="*/ 728 h 2308"/>
              <a:gd name="T50" fmla="*/ 740 w 3482"/>
              <a:gd name="T51" fmla="*/ 910 h 2308"/>
              <a:gd name="T52" fmla="*/ 658 w 3482"/>
              <a:gd name="T53" fmla="*/ 838 h 2308"/>
              <a:gd name="T54" fmla="*/ 614 w 3482"/>
              <a:gd name="T55" fmla="*/ 892 h 2308"/>
              <a:gd name="T56" fmla="*/ 548 w 3482"/>
              <a:gd name="T57" fmla="*/ 932 h 2308"/>
              <a:gd name="T58" fmla="*/ 436 w 3482"/>
              <a:gd name="T59" fmla="*/ 1028 h 2308"/>
              <a:gd name="T60" fmla="*/ 360 w 3482"/>
              <a:gd name="T61" fmla="*/ 1094 h 2308"/>
              <a:gd name="T62" fmla="*/ 54 w 3482"/>
              <a:gd name="T63" fmla="*/ 1496 h 2308"/>
              <a:gd name="T64" fmla="*/ 66 w 3482"/>
              <a:gd name="T65" fmla="*/ 2106 h 2308"/>
              <a:gd name="T66" fmla="*/ 1044 w 3482"/>
              <a:gd name="T67" fmla="*/ 984 h 2308"/>
              <a:gd name="T68" fmla="*/ 1096 w 3482"/>
              <a:gd name="T69" fmla="*/ 1004 h 2308"/>
              <a:gd name="T70" fmla="*/ 990 w 3482"/>
              <a:gd name="T71" fmla="*/ 1064 h 2308"/>
              <a:gd name="T72" fmla="*/ 1048 w 3482"/>
              <a:gd name="T73" fmla="*/ 1204 h 2308"/>
              <a:gd name="T74" fmla="*/ 1366 w 3482"/>
              <a:gd name="T75" fmla="*/ 2078 h 2308"/>
              <a:gd name="T76" fmla="*/ 1064 w 3482"/>
              <a:gd name="T77" fmla="*/ 1392 h 2308"/>
              <a:gd name="T78" fmla="*/ 1096 w 3482"/>
              <a:gd name="T79" fmla="*/ 1212 h 2308"/>
              <a:gd name="T80" fmla="*/ 1374 w 3482"/>
              <a:gd name="T81" fmla="*/ 1900 h 2308"/>
              <a:gd name="T82" fmla="*/ 1808 w 3482"/>
              <a:gd name="T83" fmla="*/ 1070 h 2308"/>
              <a:gd name="T84" fmla="*/ 1774 w 3482"/>
              <a:gd name="T85" fmla="*/ 1290 h 2308"/>
              <a:gd name="T86" fmla="*/ 1646 w 3482"/>
              <a:gd name="T87" fmla="*/ 1240 h 2308"/>
              <a:gd name="T88" fmla="*/ 1552 w 3482"/>
              <a:gd name="T89" fmla="*/ 1036 h 2308"/>
              <a:gd name="T90" fmla="*/ 1380 w 3482"/>
              <a:gd name="T91" fmla="*/ 1080 h 2308"/>
              <a:gd name="T92" fmla="*/ 1428 w 3482"/>
              <a:gd name="T93" fmla="*/ 748 h 2308"/>
              <a:gd name="T94" fmla="*/ 1512 w 3482"/>
              <a:gd name="T95" fmla="*/ 628 h 2308"/>
              <a:gd name="T96" fmla="*/ 1660 w 3482"/>
              <a:gd name="T97" fmla="*/ 1058 h 2308"/>
              <a:gd name="T98" fmla="*/ 1750 w 3482"/>
              <a:gd name="T99" fmla="*/ 1124 h 2308"/>
              <a:gd name="T100" fmla="*/ 1812 w 3482"/>
              <a:gd name="T101" fmla="*/ 878 h 2308"/>
              <a:gd name="T102" fmla="*/ 1908 w 3482"/>
              <a:gd name="T103" fmla="*/ 694 h 2308"/>
              <a:gd name="T104" fmla="*/ 2100 w 3482"/>
              <a:gd name="T105" fmla="*/ 872 h 2308"/>
              <a:gd name="T106" fmla="*/ 2382 w 3482"/>
              <a:gd name="T107" fmla="*/ 1386 h 2308"/>
              <a:gd name="T108" fmla="*/ 2280 w 3482"/>
              <a:gd name="T109" fmla="*/ 1128 h 2308"/>
              <a:gd name="T110" fmla="*/ 2320 w 3482"/>
              <a:gd name="T111" fmla="*/ 1208 h 2308"/>
              <a:gd name="T112" fmla="*/ 2376 w 3482"/>
              <a:gd name="T113" fmla="*/ 1290 h 2308"/>
              <a:gd name="T114" fmla="*/ 2380 w 3482"/>
              <a:gd name="T115" fmla="*/ 1300 h 2308"/>
              <a:gd name="T116" fmla="*/ 2386 w 3482"/>
              <a:gd name="T117" fmla="*/ 1312 h 2308"/>
              <a:gd name="T118" fmla="*/ 2398 w 3482"/>
              <a:gd name="T119" fmla="*/ 1324 h 2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60" y="926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6"/>
                </a:lnTo>
                <a:lnTo>
                  <a:pt x="610" y="908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48" y="80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0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2" y="1316"/>
                </a:lnTo>
                <a:lnTo>
                  <a:pt x="2394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B5B5B5">
                  <a:gamma/>
                  <a:tint val="12157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5B5B5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468313" y="981075"/>
            <a:ext cx="8275637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2514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32656"/>
            <a:ext cx="8208912" cy="3312368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Использование </a:t>
            </a:r>
            <a:r>
              <a:rPr lang="ru-RU" sz="4000" dirty="0"/>
              <a:t>электронных ресурсов в обучении лиц с ограниченными возможностями здоровья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sz="2800" dirty="0" smtClean="0">
                <a:solidFill>
                  <a:srgbClr val="800000"/>
                </a:solidFill>
              </a:rPr>
              <a:t>Интерактивные формы занятий</a:t>
            </a:r>
            <a:endParaRPr lang="en-US" altLang="ru-RU" sz="2800" dirty="0">
              <a:solidFill>
                <a:srgbClr val="8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Интерактивная игра по физике</a:t>
            </a:r>
            <a:br>
              <a:rPr lang="ru-RU" dirty="0" smtClean="0"/>
            </a:br>
            <a:r>
              <a:rPr lang="ru-RU" dirty="0" smtClean="0"/>
              <a:t> «Кто хочет стать отличником»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ИНСТРУКЦИЯ</a:t>
            </a:r>
          </a:p>
          <a:p>
            <a:r>
              <a:rPr lang="ru-RU" dirty="0" smtClean="0"/>
              <a:t>Для получения ответа на вопрос необходимо нажать левой кнопкой мыши на овал.</a:t>
            </a:r>
          </a:p>
          <a:p>
            <a:r>
              <a:rPr lang="ru-RU" dirty="0" smtClean="0"/>
              <a:t>Все неправильные ответы сопровождаются окрашиванием овала в красный цвет.</a:t>
            </a:r>
          </a:p>
          <a:p>
            <a:r>
              <a:rPr lang="ru-RU" dirty="0" smtClean="0"/>
              <a:t>Остальные эффекты наложены на правильные ответы(изменение цвета овала на зелёный , вылет картинок ,увеличение текста).</a:t>
            </a:r>
          </a:p>
          <a:p>
            <a:r>
              <a:rPr lang="ru-RU" dirty="0" smtClean="0"/>
              <a:t>Гиперссылки(отборочный тур - на ответе 3 вопроса; на крокодиле, слайд 17, возвращение  на слайд отборочного тура).</a:t>
            </a:r>
          </a:p>
          <a:p>
            <a:r>
              <a:rPr lang="ru-RU" dirty="0" smtClean="0"/>
              <a:t>Управляющие кнопки (на слайдах , связанных между собой ,1 слад-вопрос,2 слайд-ответ).</a:t>
            </a:r>
          </a:p>
          <a:p>
            <a:r>
              <a:rPr lang="ru-RU" dirty="0" smtClean="0"/>
              <a:t>Игра не закончена.Выполнен 1 вариант . Необходимо минимум 4 варианта.</a:t>
            </a:r>
          </a:p>
          <a:p>
            <a:r>
              <a:rPr lang="ru-RU" dirty="0" smtClean="0"/>
              <a:t>Смена слайдов – по щелчку.</a:t>
            </a:r>
          </a:p>
        </p:txBody>
      </p:sp>
    </p:spTree>
    <p:extLst>
      <p:ext uri="{BB962C8B-B14F-4D97-AF65-F5344CB8AC3E}">
        <p14:creationId xmlns:p14="http://schemas.microsoft.com/office/powerpoint/2010/main" val="22116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100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Какое из слов обозначает физическое тело?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3600"/>
            <a:ext cx="8686800" cy="3992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      А. Самолёт</a:t>
            </a:r>
          </a:p>
          <a:p>
            <a:pPr>
              <a:buNone/>
            </a:pPr>
            <a:r>
              <a:rPr lang="ru-RU" b="1" dirty="0" smtClean="0"/>
              <a:t>                       </a:t>
            </a:r>
          </a:p>
          <a:p>
            <a:pPr>
              <a:buNone/>
            </a:pPr>
            <a:r>
              <a:rPr lang="ru-RU" b="1" dirty="0" smtClean="0"/>
              <a:t>               В. Звук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          С. Метр</a:t>
            </a:r>
          </a:p>
          <a:p>
            <a:pPr>
              <a:buNone/>
            </a:pPr>
            <a:r>
              <a:rPr lang="ru-RU" b="1" dirty="0" smtClean="0"/>
              <a:t>                                </a:t>
            </a:r>
          </a:p>
          <a:p>
            <a:pPr>
              <a:buNone/>
            </a:pPr>
            <a:r>
              <a:rPr lang="ru-RU" b="1" dirty="0" smtClean="0"/>
              <a:t>              </a:t>
            </a:r>
            <a:r>
              <a:rPr lang="en-US" b="1" dirty="0" smtClean="0"/>
              <a:t>D. </a:t>
            </a:r>
            <a:r>
              <a:rPr lang="ru-RU" b="1" dirty="0" smtClean="0"/>
              <a:t>Кипение   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4800" y="2286000"/>
            <a:ext cx="914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14" descr="afficher_image2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20574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81000" y="3352800"/>
            <a:ext cx="914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04800" y="4419600"/>
            <a:ext cx="914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81000" y="5486400"/>
            <a:ext cx="914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0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963" y="1449388"/>
            <a:ext cx="8496300" cy="466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Цель игры: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активизировать познавательную деятельность учащихся посредством внеклассной игровой деятельности; способствовать развитию творческого мышления, умения сравнивать, правильно объяснять с точки зрения физики повседневные явления и процессы; закрепить приобретенные УУД учащихся по теме «Силы в природе».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Правила игры: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На каждом слайде есть кнопка возврата к слайду 3. «Игровое поле», где располагается гири для выбора номера слайда с четырьмя вопросами.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Даны вопросы с вариантами ответов по теме «Силы в природе». При выборе правильного ответа, сам ответ исчезает и при этом появляется часть изображения.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Выполняем задание, по управляющей кнопке возвращаемся назад на «Игровое поле»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Особенности игры: необходимо открыть рисунок с изображением действия сил, действующих на тело. 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7740650" y="5876925"/>
            <a:ext cx="1222375" cy="503238"/>
            <a:chOff x="7354405" y="5805264"/>
            <a:chExt cx="1322047" cy="504055"/>
          </a:xfrm>
        </p:grpSpPr>
        <p:pic>
          <p:nvPicPr>
            <p:cNvPr id="5127" name="Picture 9" descr="C:\Documents and Settings\Aida\Рабочий стол\картинки НОВЫЙ сборник!\кнопки в архиве\bu_fig4\6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354405" y="5805264"/>
              <a:ext cx="1322047" cy="504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hlinkClick r:id="" action="ppaction://hlinkshowjump?jump=nextslide"/>
            </p:cNvPr>
            <p:cNvSpPr txBox="1"/>
            <p:nvPr/>
          </p:nvSpPr>
          <p:spPr bwMode="auto">
            <a:xfrm>
              <a:off x="7510647" y="5949962"/>
              <a:ext cx="810398" cy="30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Далее </a:t>
              </a:r>
            </a:p>
          </p:txBody>
        </p:sp>
      </p:grpSp>
      <p:pic>
        <p:nvPicPr>
          <p:cNvPr id="5124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82563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40175" y="560388"/>
            <a:ext cx="36718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Интерактивная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игра по физике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334963" y="142875"/>
            <a:ext cx="489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«Ассорти силовое»</a:t>
            </a:r>
          </a:p>
        </p:txBody>
      </p:sp>
    </p:spTree>
    <p:extLst>
      <p:ext uri="{BB962C8B-B14F-4D97-AF65-F5344CB8AC3E}">
        <p14:creationId xmlns:p14="http://schemas.microsoft.com/office/powerpoint/2010/main" val="34580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1" descr="http://900igr.net/datai/fizika/Mekhanicheskaja-rabota-fizika/0005-004-Primery-mekhanicheskoj-raboty.png"/>
          <p:cNvPicPr>
            <a:picLocks noChangeAspect="1" noChangeArrowheads="1"/>
          </p:cNvPicPr>
          <p:nvPr/>
        </p:nvPicPr>
        <p:blipFill>
          <a:blip r:embed="rId2"/>
          <a:srcRect l="9764" t="14761" r="3297" b="15939"/>
          <a:stretch>
            <a:fillRect/>
          </a:stretch>
        </p:blipFill>
        <p:spPr bwMode="auto">
          <a:xfrm>
            <a:off x="2844800" y="5299075"/>
            <a:ext cx="33829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80975" y="3113088"/>
            <a:ext cx="806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alt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 Чему равна сила тяжести, действующая на тело массой 200 г?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71600" y="1594500"/>
            <a:ext cx="214479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/>
              <a:t>120 кг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85044" y="1614679"/>
            <a:ext cx="214479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/>
              <a:t>60 кг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98488" y="1626541"/>
            <a:ext cx="214479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/>
              <a:t>12 кг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71600" y="2674620"/>
            <a:ext cx="214479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/>
              <a:t>уменьшается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85044" y="2693475"/>
            <a:ext cx="214479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/>
              <a:t>увеличивается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39863" y="2683250"/>
            <a:ext cx="214479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/>
              <a:t>не изменяется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95362" y="3541302"/>
            <a:ext cx="214479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0,2 H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39863" y="4449591"/>
            <a:ext cx="2144794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/>
              <a:t>направлена</a:t>
            </a:r>
          </a:p>
          <a:p>
            <a:pPr algn="ctr" eaLnBrk="1" hangingPunct="1">
              <a:defRPr/>
            </a:pPr>
            <a:r>
              <a:rPr lang="ru-RU" sz="2000" b="1" dirty="0"/>
              <a:t>  вниз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99379" y="3541304"/>
            <a:ext cx="214479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200 H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810471" y="3545569"/>
            <a:ext cx="2144794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H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59616" y="4420670"/>
            <a:ext cx="2144794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/>
              <a:t> направлена влево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71600" y="4449591"/>
            <a:ext cx="2168556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tx1"/>
            </a:extrusionClr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/>
              <a:t>направлена</a:t>
            </a:r>
          </a:p>
          <a:p>
            <a:pPr algn="ctr" eaLnBrk="1" hangingPunct="1">
              <a:defRPr/>
            </a:pPr>
            <a:r>
              <a:rPr lang="ru-RU" sz="2000" b="1" dirty="0"/>
              <a:t> вверх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2432051" y="5405437"/>
            <a:ext cx="1223962" cy="9318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4299744" y="5414169"/>
            <a:ext cx="1223963" cy="9302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5400000">
            <a:off x="3350419" y="5414169"/>
            <a:ext cx="1223963" cy="9302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5224462" y="5413376"/>
            <a:ext cx="1223963" cy="9318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40" name="TextBox 3"/>
          <p:cNvSpPr txBox="1">
            <a:spLocks noChangeArrowheads="1"/>
          </p:cNvSpPr>
          <p:nvPr/>
        </p:nvSpPr>
        <p:spPr bwMode="auto">
          <a:xfrm>
            <a:off x="176213" y="204787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alt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 В гололедицу тротуары посыпают песком, при этом сила трения подошв обуви о лед... 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176213" y="1165225"/>
            <a:ext cx="6951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Какую примерно массу имеет тело весом 120 Н?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180975" y="3941763"/>
            <a:ext cx="695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Мяч погружают в воду. Выталкивающая сила … </a:t>
            </a:r>
          </a:p>
        </p:txBody>
      </p:sp>
      <p:sp>
        <p:nvSpPr>
          <p:cNvPr id="4143" name="Прямоугольник 23"/>
          <p:cNvSpPr>
            <a:spLocks noChangeArrowheads="1"/>
          </p:cNvSpPr>
          <p:nvPr/>
        </p:nvSpPr>
        <p:spPr bwMode="auto">
          <a:xfrm>
            <a:off x="3217863" y="409575"/>
            <a:ext cx="276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Ассорти силовое №1</a:t>
            </a:r>
          </a:p>
        </p:txBody>
      </p:sp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180914" y="5905500"/>
            <a:ext cx="1628896" cy="503238"/>
            <a:chOff x="7329713" y="5831030"/>
            <a:chExt cx="1332426" cy="504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241" name="Picture 9" descr="C:\Documents and Settings\Aida\Рабочий стол\картинки НОВЫЙ сборник!\кнопки в архиве\bu_fig4\6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29713" y="5831030"/>
              <a:ext cx="1322047" cy="50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hlinkClick r:id="rId4" action="ppaction://hlinksldjump"/>
            </p:cNvPr>
            <p:cNvSpPr txBox="1"/>
            <p:nvPr/>
          </p:nvSpPr>
          <p:spPr bwMode="auto">
            <a:xfrm>
              <a:off x="7377287" y="5967804"/>
              <a:ext cx="1284852" cy="3082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1400" i="1" dirty="0">
                  <a:solidFill>
                    <a:schemeClr val="accent1">
                      <a:lumMod val="50000"/>
                    </a:schemeClr>
                  </a:solidFill>
                </a:rPr>
                <a:t> Игровое поле </a:t>
              </a:r>
            </a:p>
          </p:txBody>
        </p:sp>
      </p:grpSp>
      <p:pic>
        <p:nvPicPr>
          <p:cNvPr id="2" name="Рисунок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304" y="397669"/>
            <a:ext cx="152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70411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8" grpId="0" animBg="1"/>
      <p:bldP spid="42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Prezi</a:t>
            </a:r>
            <a:r>
              <a:rPr lang="ru-RU" dirty="0" smtClean="0">
                <a:solidFill>
                  <a:srgbClr val="002060"/>
                </a:solidFill>
              </a:rPr>
              <a:t>-презентации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27454" cy="559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39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Архив </a:t>
            </a:r>
            <a:r>
              <a:rPr lang="ru-RU" dirty="0" err="1" smtClean="0">
                <a:solidFill>
                  <a:srgbClr val="002060"/>
                </a:solidFill>
              </a:rPr>
              <a:t>Prezi</a:t>
            </a:r>
            <a:r>
              <a:rPr lang="ru-RU" dirty="0" smtClean="0">
                <a:solidFill>
                  <a:srgbClr val="002060"/>
                </a:solidFill>
              </a:rPr>
              <a:t>-презентаций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45" y="1176338"/>
            <a:ext cx="672471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31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3658"/>
            <a:ext cx="8229600" cy="42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Техническая графика в программе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Prezi</a:t>
            </a:r>
            <a:r>
              <a:rPr lang="ru-RU" dirty="0">
                <a:solidFill>
                  <a:srgbClr val="002060"/>
                </a:solidFill>
              </a:rPr>
              <a:t>-презентаций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83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563562"/>
          </a:xfrm>
        </p:spPr>
        <p:txBody>
          <a:bodyPr/>
          <a:lstStyle/>
          <a:p>
            <a:r>
              <a:rPr lang="ru-RU" dirty="0"/>
              <a:t>Презентационная графика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SMART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Notebook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Программа </a:t>
            </a:r>
            <a:r>
              <a:rPr lang="ru-RU" dirty="0">
                <a:solidFill>
                  <a:srgbClr val="002060"/>
                </a:solidFill>
              </a:rPr>
              <a:t>для проведения учебного занятия </a:t>
            </a:r>
            <a:r>
              <a:rPr lang="ru-RU" dirty="0" smtClean="0">
                <a:solidFill>
                  <a:srgbClr val="002060"/>
                </a:solidFill>
              </a:rPr>
              <a:t>и организации внеурочной деятельности обучающихся в </a:t>
            </a:r>
            <a:r>
              <a:rPr lang="ru-RU" dirty="0">
                <a:solidFill>
                  <a:srgbClr val="002060"/>
                </a:solidFill>
              </a:rPr>
              <a:t>формате </a:t>
            </a:r>
            <a:r>
              <a:rPr lang="ru-RU" dirty="0" err="1">
                <a:solidFill>
                  <a:srgbClr val="002060"/>
                </a:solidFill>
              </a:rPr>
              <a:t>Notebook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515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86" y="1176338"/>
            <a:ext cx="709482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Техническая графика в программе </a:t>
            </a:r>
            <a:r>
              <a:rPr lang="en-US" dirty="0" smtClean="0">
                <a:solidFill>
                  <a:srgbClr val="002060"/>
                </a:solidFill>
              </a:rPr>
              <a:t>SMART </a:t>
            </a:r>
            <a:r>
              <a:rPr lang="en-US" dirty="0">
                <a:solidFill>
                  <a:srgbClr val="002060"/>
                </a:solidFill>
              </a:rPr>
              <a:t>Notebook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98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Материаловедение в программе </a:t>
            </a:r>
            <a:r>
              <a:rPr lang="en-US" dirty="0" smtClean="0">
                <a:solidFill>
                  <a:srgbClr val="002060"/>
                </a:solidFill>
              </a:rPr>
              <a:t>SMART </a:t>
            </a:r>
            <a:r>
              <a:rPr lang="en-US" dirty="0">
                <a:solidFill>
                  <a:srgbClr val="002060"/>
                </a:solidFill>
              </a:rPr>
              <a:t>Notebook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50" y="1176338"/>
            <a:ext cx="6251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25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773909" y="1412776"/>
            <a:ext cx="7705725" cy="2592388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Ничему тому, что важно знать, научить нельзя, — все, что может сделать учитель, это указать дорожки.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es-ES" sz="3600" b="1" dirty="0" smtClean="0">
              <a:solidFill>
                <a:srgbClr val="00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5301208"/>
            <a:ext cx="75608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FFC000"/>
                </a:solidFill>
              </a:rPr>
              <a:t>Олдингтон Р.</a:t>
            </a:r>
            <a:br>
              <a:rPr lang="ru-RU" sz="3200" i="1" dirty="0">
                <a:solidFill>
                  <a:srgbClr val="FFC000"/>
                </a:solidFill>
              </a:rPr>
            </a:br>
            <a:r>
              <a:rPr lang="ru-RU" sz="3200" i="1" dirty="0">
                <a:solidFill>
                  <a:srgbClr val="FFC000"/>
                </a:solidFill>
              </a:rPr>
              <a:t>                    писатель, Англия </a:t>
            </a:r>
            <a:r>
              <a:rPr lang="ru-RU" sz="3200" i="1" dirty="0" smtClean="0">
                <a:solidFill>
                  <a:srgbClr val="FFC000"/>
                </a:solidFill>
              </a:rPr>
              <a:t>20в.</a:t>
            </a:r>
            <a:endParaRPr lang="es-E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78" y="1176338"/>
            <a:ext cx="619524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Материаловедение п программе </a:t>
            </a:r>
            <a:r>
              <a:rPr lang="en-US" dirty="0" smtClean="0">
                <a:solidFill>
                  <a:srgbClr val="002060"/>
                </a:solidFill>
              </a:rPr>
              <a:t>SMART </a:t>
            </a:r>
            <a:r>
              <a:rPr lang="en-US" dirty="0">
                <a:solidFill>
                  <a:srgbClr val="002060"/>
                </a:solidFill>
              </a:rPr>
              <a:t>Notebook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467544" y="26064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9pPr>
          </a:lstStyle>
          <a:p>
            <a:r>
              <a:rPr lang="ru-RU" kern="0" dirty="0" smtClean="0">
                <a:solidFill>
                  <a:srgbClr val="002060"/>
                </a:solidFill>
              </a:rPr>
              <a:t>Материаловедение в программе </a:t>
            </a:r>
            <a:r>
              <a:rPr lang="en-US" kern="0" dirty="0" smtClean="0">
                <a:solidFill>
                  <a:srgbClr val="002060"/>
                </a:solidFill>
              </a:rPr>
              <a:t>SMART Notebook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023974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176338"/>
            <a:ext cx="680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 bwMode="black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itchFamily="34" charset="0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Физика</a:t>
            </a:r>
            <a:r>
              <a:rPr lang="ru-RU" kern="0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kern="0" dirty="0" smtClean="0">
                <a:solidFill>
                  <a:srgbClr val="002060"/>
                </a:solidFill>
              </a:rPr>
              <a:t> программе </a:t>
            </a:r>
            <a:r>
              <a:rPr lang="en-US" kern="0" dirty="0" smtClean="0">
                <a:solidFill>
                  <a:srgbClr val="002060"/>
                </a:solidFill>
              </a:rPr>
              <a:t>SMART Notebook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74348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Тесты в программе </a:t>
            </a:r>
            <a:r>
              <a:rPr lang="en-US" dirty="0" err="1" smtClean="0">
                <a:solidFill>
                  <a:srgbClr val="002060"/>
                </a:solidFill>
              </a:rPr>
              <a:t>easyQuizzy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13" y="1196752"/>
            <a:ext cx="5643127" cy="476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688"/>
            <a:ext cx="817885" cy="87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12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dirty="0"/>
              <a:t>Company Logo</a:t>
            </a:r>
          </a:p>
        </p:txBody>
      </p:sp>
      <p:sp>
        <p:nvSpPr>
          <p:cNvPr id="5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dirty="0"/>
              <a:t>www.themegallery.com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Интерактивные</a:t>
            </a:r>
            <a:r>
              <a:rPr lang="ru-RU" altLang="ru-RU" dirty="0" smtClean="0">
                <a:cs typeface="Times New Roman" pitchFamily="18" charset="0"/>
              </a:rPr>
              <a:t> методы</a:t>
            </a:r>
            <a:endParaRPr lang="en-US" altLang="ru-RU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4" y="1482725"/>
            <a:ext cx="8201347" cy="47212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b="1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риентированы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на более широкое взаимодействие обучающихся  не только с преподавателем, но и друг с другом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 на доминирование активности обучающихся в процессе обучения.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ru-RU" sz="2900" dirty="0"/>
              <a:t/>
            </a:r>
            <a:br>
              <a:rPr lang="en-US" altLang="ru-RU" sz="2900" dirty="0"/>
            </a:br>
            <a:endParaRPr lang="en-US" altLang="ru-RU" sz="2900" dirty="0"/>
          </a:p>
          <a:p>
            <a:pPr lvl="1">
              <a:lnSpc>
                <a:spcPct val="80000"/>
              </a:lnSpc>
            </a:pPr>
            <a:endParaRPr lang="en-US" alt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dirty="0"/>
              <a:t>Company Logo</a:t>
            </a:r>
          </a:p>
        </p:txBody>
      </p:sp>
      <p:sp>
        <p:nvSpPr>
          <p:cNvPr id="9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dirty="0"/>
              <a:t>www.themegallery.com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579296" cy="563562"/>
          </a:xfrm>
        </p:spPr>
        <p:txBody>
          <a:bodyPr/>
          <a:lstStyle/>
          <a:p>
            <a:r>
              <a:rPr lang="ru-RU" altLang="ru-RU" dirty="0" smtClean="0"/>
              <a:t>Индивидуальная образовательная технология</a:t>
            </a:r>
            <a:endParaRPr lang="en-US" altLang="ru-RU" dirty="0"/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ltGray">
          <a:xfrm>
            <a:off x="366787" y="1479933"/>
            <a:ext cx="7392268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blackWhite">
          <a:xfrm>
            <a:off x="385733" y="2060848"/>
            <a:ext cx="5838800" cy="78715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3200" b="1" dirty="0" smtClean="0">
                <a:solidFill>
                  <a:srgbClr val="800000"/>
                </a:solidFill>
              </a:rPr>
              <a:t>Задания в ИКТ</a:t>
            </a:r>
            <a:endParaRPr lang="en-US" altLang="ru-RU" sz="3200" b="1" dirty="0">
              <a:solidFill>
                <a:srgbClr val="800000"/>
              </a:solidFill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blackWhite">
          <a:xfrm>
            <a:off x="385733" y="2994449"/>
            <a:ext cx="5838800" cy="73338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3200" b="1" dirty="0" smtClean="0">
                <a:solidFill>
                  <a:srgbClr val="800000"/>
                </a:solidFill>
              </a:rPr>
              <a:t>Информационный материал</a:t>
            </a:r>
            <a:endParaRPr lang="en-US" altLang="ru-RU" sz="3200" b="1" dirty="0">
              <a:solidFill>
                <a:srgbClr val="800000"/>
              </a:solidFill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blackWhite">
          <a:xfrm>
            <a:off x="366787" y="4653136"/>
            <a:ext cx="5836701" cy="733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3200" b="1" dirty="0" smtClean="0">
                <a:solidFill>
                  <a:srgbClr val="800000"/>
                </a:solidFill>
              </a:rPr>
              <a:t>Технологическая карта</a:t>
            </a:r>
            <a:endParaRPr lang="en-US" altLang="ru-RU" sz="3200" b="1" dirty="0">
              <a:solidFill>
                <a:srgbClr val="800000"/>
              </a:solidFill>
            </a:endParaRP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6248377" y="3082636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389449" y="3861048"/>
            <a:ext cx="5835084" cy="71132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7C80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ru-RU" altLang="ru-RU" sz="3200" b="1" dirty="0" smtClean="0">
                <a:solidFill>
                  <a:srgbClr val="800000"/>
                </a:solidFill>
              </a:rPr>
              <a:t>Тест</a:t>
            </a:r>
            <a:endParaRPr lang="en-US" altLang="ru-RU" sz="3200" b="1" dirty="0">
              <a:solidFill>
                <a:srgbClr val="800000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blackWhite">
          <a:xfrm rot="16200000">
            <a:off x="6555985" y="3278038"/>
            <a:ext cx="3168352" cy="787152"/>
          </a:xfrm>
          <a:prstGeom prst="roundRect">
            <a:avLst>
              <a:gd name="adj" fmla="val 9106"/>
            </a:avLst>
          </a:prstGeom>
          <a:gradFill rotWithShape="1">
            <a:gsLst>
              <a:gs pos="97000">
                <a:schemeClr val="bg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ru-RU" altLang="ru-RU" sz="3200" b="1" dirty="0" smtClean="0">
                <a:solidFill>
                  <a:srgbClr val="800000"/>
                </a:solidFill>
              </a:rPr>
              <a:t>РЕЗУЛЬТАТ</a:t>
            </a:r>
            <a:endParaRPr lang="en-US" altLang="ru-RU" sz="3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84784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Интеграция инновационных и классических педагогических технологий в процессе обучения любой дисциплине способствует ее более успешному освоению, повышению мотивации обучения, успешной реализации основных дидактических принципов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04826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7958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Функциональная деятельность педагога перекликается со следующим высказыванием: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7"/>
            <a:ext cx="8229600" cy="4815745"/>
          </a:xfrm>
        </p:spPr>
        <p:txBody>
          <a:bodyPr/>
          <a:lstStyle/>
          <a:p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Расскажи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мне, и я забуду,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Покажи мне, и я запомню,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Дай мне попробовать, и я научусь.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Эти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замечательные слова как нельзя лучше разъясняют новые возможности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учебной работы с использованием ИКТ.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dirty="0" smtClean="0"/>
              <a:t>Company Logo</a:t>
            </a:r>
            <a:endParaRPr lang="en-US" alt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dirty="0" smtClean="0"/>
              <a:t>www.themegallery.com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11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dirty="0"/>
              <a:t>Company Logo</a:t>
            </a:r>
          </a:p>
        </p:txBody>
      </p:sp>
      <p:sp>
        <p:nvSpPr>
          <p:cNvPr id="20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dirty="0"/>
              <a:t>www.themegallery.com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ИКТ нового поколения</a:t>
            </a:r>
            <a:endParaRPr lang="en-US" altLang="ru-RU" sz="1800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467245" y="3352800"/>
            <a:ext cx="3407438" cy="166037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 dirty="0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323528" y="3352800"/>
            <a:ext cx="3334074" cy="166037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 dirty="0">
              <a:latin typeface="Verdana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23527" y="3732193"/>
            <a:ext cx="33340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800" b="1" dirty="0" smtClean="0">
                <a:solidFill>
                  <a:srgbClr val="000000"/>
                </a:solidFill>
              </a:rPr>
              <a:t>Индивидуальные предпочтения</a:t>
            </a:r>
            <a:endParaRPr lang="en-US" altLang="ru-RU" sz="2800" b="1" dirty="0">
              <a:solidFill>
                <a:srgbClr val="000000"/>
              </a:solidFill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657602" y="311365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581755" y="313714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2339752" y="1535355"/>
            <a:ext cx="4392488" cy="1601788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dirty="0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dirty="0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dirty="0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dirty="0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2960818" y="1690126"/>
            <a:ext cx="31134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800" b="1" dirty="0" smtClean="0">
                <a:solidFill>
                  <a:srgbClr val="000000"/>
                </a:solidFill>
              </a:rPr>
              <a:t>Инновационные</a:t>
            </a:r>
          </a:p>
          <a:p>
            <a:pPr algn="ctr" eaLnBrk="0" hangingPunct="0"/>
            <a:r>
              <a:rPr lang="ru-RU" altLang="ru-RU" sz="2800" b="1" dirty="0" smtClean="0">
                <a:solidFill>
                  <a:srgbClr val="000000"/>
                </a:solidFill>
              </a:rPr>
              <a:t> возможности</a:t>
            </a:r>
            <a:endParaRPr lang="en-US" altLang="ru-RU" sz="2800" b="1" dirty="0">
              <a:solidFill>
                <a:srgbClr val="000000"/>
              </a:solidFill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5580112" y="3429000"/>
            <a:ext cx="33123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800" b="1" dirty="0" smtClean="0">
                <a:solidFill>
                  <a:srgbClr val="000000"/>
                </a:solidFill>
              </a:rPr>
              <a:t>Активно-деятельностные формы обучения</a:t>
            </a:r>
            <a:endParaRPr lang="en-US" alt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Ресурсы для организации деятельности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Презентации в программах:</a:t>
            </a:r>
          </a:p>
          <a:p>
            <a:pPr>
              <a:buFont typeface="Wingdings" pitchFamily="2" charset="2"/>
              <a:buChar char="q"/>
            </a:pPr>
            <a:endParaRPr lang="ru-RU" sz="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          </a:t>
            </a:r>
            <a:r>
              <a:rPr lang="en-US" dirty="0" smtClean="0">
                <a:solidFill>
                  <a:srgbClr val="002060"/>
                </a:solidFill>
              </a:rPr>
              <a:t> Power Point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</a:t>
            </a:r>
            <a:r>
              <a:rPr lang="ru-RU" dirty="0" err="1" smtClean="0">
                <a:solidFill>
                  <a:srgbClr val="002060"/>
                </a:solidFill>
              </a:rPr>
              <a:t>Prezi</a:t>
            </a:r>
            <a:r>
              <a:rPr lang="ru-RU" dirty="0" smtClean="0">
                <a:solidFill>
                  <a:srgbClr val="002060"/>
                </a:solidFill>
              </a:rPr>
              <a:t>-презентации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en-US" dirty="0" smtClean="0">
                <a:solidFill>
                  <a:srgbClr val="002060"/>
                </a:solidFill>
              </a:rPr>
              <a:t>SMART Notebook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Тесты в программе         </a:t>
            </a:r>
            <a:r>
              <a:rPr lang="en-US" dirty="0" err="1" smtClean="0">
                <a:solidFill>
                  <a:srgbClr val="002060"/>
                </a:solidFill>
              </a:rPr>
              <a:t>easyQuizzy</a:t>
            </a: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dirty="0" smtClean="0"/>
              <a:t>Company Logo</a:t>
            </a:r>
            <a:endParaRPr lang="en-US" alt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dirty="0" smtClean="0"/>
              <a:t>www.themegallery.com</a:t>
            </a:r>
            <a:endParaRPr lang="en-US" alt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08" y="1893590"/>
            <a:ext cx="1054026" cy="7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15" y="5373214"/>
            <a:ext cx="817885" cy="87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2" y="4077072"/>
            <a:ext cx="91164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28" y="2780928"/>
            <a:ext cx="1061774" cy="110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3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dirty="0"/>
              <a:t>Company Logo</a:t>
            </a:r>
          </a:p>
        </p:txBody>
      </p:sp>
      <p:sp>
        <p:nvSpPr>
          <p:cNvPr id="25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dirty="0"/>
              <a:t>www.themegallery.com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Виды деятельности</a:t>
            </a:r>
            <a:endParaRPr lang="en-US" altLang="ru-RU" sz="3200" dirty="0"/>
          </a:p>
        </p:txBody>
      </p: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1676400" y="1749425"/>
            <a:ext cx="5867400" cy="1301750"/>
            <a:chOff x="912" y="1008"/>
            <a:chExt cx="3984" cy="912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806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88070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88073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3024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sz="3200" dirty="0" smtClean="0">
                  <a:solidFill>
                    <a:srgbClr val="000000"/>
                  </a:solidFill>
                </a:rPr>
                <a:t>ИНФОРМАЦИОННЫЙ</a:t>
              </a:r>
              <a:endParaRPr lang="en-US" altLang="ru-RU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1676400" y="3279775"/>
            <a:ext cx="5867400" cy="1301750"/>
            <a:chOff x="912" y="2016"/>
            <a:chExt cx="3984" cy="912"/>
          </a:xfrm>
        </p:grpSpPr>
        <p:sp>
          <p:nvSpPr>
            <p:cNvPr id="8807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8076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88077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8078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88080" name="Text Box 16"/>
            <p:cNvSpPr txBox="1">
              <a:spLocks noChangeArrowheads="1"/>
            </p:cNvSpPr>
            <p:nvPr/>
          </p:nvSpPr>
          <p:spPr bwMode="gray">
            <a:xfrm>
              <a:off x="1872" y="2141"/>
              <a:ext cx="2928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sz="3200" dirty="0" smtClean="0">
                  <a:solidFill>
                    <a:srgbClr val="000000"/>
                  </a:solidFill>
                </a:rPr>
                <a:t>ПРАКТИЧЕСКИЙ</a:t>
              </a:r>
              <a:endParaRPr lang="en-US" altLang="ru-RU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1676400" y="4819650"/>
            <a:ext cx="5867400" cy="1301750"/>
            <a:chOff x="912" y="3036"/>
            <a:chExt cx="3984" cy="912"/>
          </a:xfrm>
        </p:grpSpPr>
        <p:sp>
          <p:nvSpPr>
            <p:cNvPr id="8808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88083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88084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16000">
                    <a:srgbClr val="FFFF00"/>
                  </a:gs>
                  <a:gs pos="100000">
                    <a:schemeClr val="accent2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8085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88087" name="Text Box 23"/>
            <p:cNvSpPr txBox="1">
              <a:spLocks noChangeArrowheads="1"/>
            </p:cNvSpPr>
            <p:nvPr/>
          </p:nvSpPr>
          <p:spPr bwMode="gray">
            <a:xfrm>
              <a:off x="1872" y="3161"/>
              <a:ext cx="2928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sz="3200" dirty="0" smtClean="0">
                  <a:solidFill>
                    <a:srgbClr val="000000"/>
                  </a:solidFill>
                </a:rPr>
                <a:t>КОНТРОЛИРУЮЩИЙ</a:t>
              </a:r>
              <a:endParaRPr lang="en-US" altLang="ru-RU" sz="32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Интерактивные презентации в программе </a:t>
            </a:r>
            <a:r>
              <a:rPr lang="en-US" dirty="0" smtClean="0">
                <a:solidFill>
                  <a:srgbClr val="002060"/>
                </a:solidFill>
              </a:rPr>
              <a:t>Power </a:t>
            </a:r>
            <a:r>
              <a:rPr lang="en-US" dirty="0">
                <a:solidFill>
                  <a:srgbClr val="002060"/>
                </a:solidFill>
              </a:rPr>
              <a:t>Point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136649"/>
            <a:ext cx="6120634" cy="46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5759137"/>
            <a:ext cx="459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cs typeface="Aharoni" panose="02010803020104030203" pitchFamily="2" charset="-79"/>
              </a:rPr>
              <a:t>Использование триггера</a:t>
            </a:r>
            <a:endParaRPr lang="ru-RU" sz="28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930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589640" cy="63408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Играют две команды передвигая шашки. Получают вопросы и могут проверить правильность ответа, нажимая на изображение Маши</a:t>
            </a:r>
            <a:endParaRPr lang="ru-RU" dirty="0"/>
          </a:p>
        </p:txBody>
      </p:sp>
      <p:pic>
        <p:nvPicPr>
          <p:cNvPr id="5" name="Picture 2" descr="C:\Users\Uzunkol\Desktop\шахматы\screensho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3"/>
          <a:stretch/>
        </p:blipFill>
        <p:spPr bwMode="auto">
          <a:xfrm>
            <a:off x="2051720" y="1191819"/>
            <a:ext cx="5040560" cy="37373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56517" flipH="1">
            <a:off x="1656917" y="3446599"/>
            <a:ext cx="1786424" cy="15715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Интерактивная презентация по физике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9222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zunkol\Desktop\шахматы\item_3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" y="7937"/>
            <a:ext cx="9161140" cy="68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zunkol\Desktop\шахматы\74503854_0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6"/>
          <a:stretch/>
        </p:blipFill>
        <p:spPr bwMode="auto">
          <a:xfrm>
            <a:off x="65210" y="3196071"/>
            <a:ext cx="2627784" cy="348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http://go1.imgsmail.ru/imgpreview?key=7a6a3895d3e6382b&amp;mb=imgdb_preview_9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2383" y="476672"/>
            <a:ext cx="1159297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ca KZ" pitchFamily="34" charset="0"/>
                <a:cs typeface="AngsanaUPC" pitchFamily="18" charset="-34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gsanaUPC" pitchFamily="18" charset="-34"/>
              </a:rPr>
              <a:t>a </a:t>
            </a:r>
            <a:r>
              <a:rPr lang="kk-K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gsanaUPC" pitchFamily="18" charset="-34"/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ngsanaUPC" pitchFamily="18" charset="-34"/>
            </a:endParaRPr>
          </a:p>
        </p:txBody>
      </p:sp>
      <p:pic>
        <p:nvPicPr>
          <p:cNvPr id="22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79478"/>
            <a:ext cx="1906116" cy="12720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2994" y="1102869"/>
            <a:ext cx="5434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KZ Poster" pitchFamily="2" charset="0"/>
              </a:rPr>
              <a:t>Из </a:t>
            </a:r>
            <a:r>
              <a:rPr lang="ru-RU" sz="2400" dirty="0">
                <a:latin typeface="KZ Poster" pitchFamily="2" charset="0"/>
              </a:rPr>
              <a:t>двух тел одинакового объема масса того тела меньше, у которого плотность…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07904" y="3780525"/>
            <a:ext cx="2555491" cy="1123712"/>
          </a:xfrm>
          <a:prstGeom prst="wedgeRoundRectCallout">
            <a:avLst>
              <a:gd name="adj1" fmla="val -107093"/>
              <a:gd name="adj2" fmla="val 3634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Poster" pitchFamily="2" charset="0"/>
              </a:rPr>
              <a:t>Больше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Poster" pitchFamily="2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43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cdb2004118l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cdb2004118l</Template>
  <TotalTime>875</TotalTime>
  <Words>638</Words>
  <Application>Microsoft Office PowerPoint</Application>
  <PresentationFormat>Экран (4:3)</PresentationFormat>
  <Paragraphs>147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cdb2004118l</vt:lpstr>
      <vt:lpstr> Использование электронных ресурсов в обучении лиц с ограниченными возможностями здоровья  Интерактивные формы занятий</vt:lpstr>
      <vt:lpstr>Ничему тому, что важно знать, научить нельзя, — все, что может сделать учитель, это указать дорожки.  </vt:lpstr>
      <vt:lpstr> Функциональная деятельность педагога перекликается со следующим высказыванием: </vt:lpstr>
      <vt:lpstr>ИКТ нового поколения</vt:lpstr>
      <vt:lpstr>Ресурсы для организации деятельности обучающихся</vt:lpstr>
      <vt:lpstr>Виды деятельности</vt:lpstr>
      <vt:lpstr>Интерактивные презентации в программе Power Point</vt:lpstr>
      <vt:lpstr>Играют две команды передвигая шашки. Получают вопросы и могут проверить правильность ответа, нажимая на изображение Маши</vt:lpstr>
      <vt:lpstr>Презентация PowerPoint</vt:lpstr>
      <vt:lpstr>Интерактивная игра по физике  «Кто хочет стать отличником»</vt:lpstr>
      <vt:lpstr>100  Какое из слов обозначает физическое тело?</vt:lpstr>
      <vt:lpstr>Презентация PowerPoint</vt:lpstr>
      <vt:lpstr>Презентация PowerPoint</vt:lpstr>
      <vt:lpstr> Prezi-презентации </vt:lpstr>
      <vt:lpstr> Архив Prezi-презентаций </vt:lpstr>
      <vt:lpstr>Техническая графика в программе Prezi-презентаций</vt:lpstr>
      <vt:lpstr>Презентационная графика  SMART Notebook </vt:lpstr>
      <vt:lpstr>Техническая графика в программе SMART Notebook</vt:lpstr>
      <vt:lpstr>Материаловедение в программе SMART Notebook</vt:lpstr>
      <vt:lpstr>Материаловедение п программе SMART Notebook</vt:lpstr>
      <vt:lpstr>Физика в программе SMART Notebook</vt:lpstr>
      <vt:lpstr>Тесты в программе easyQuizzy </vt:lpstr>
      <vt:lpstr>Интерактивные методы</vt:lpstr>
      <vt:lpstr>Индивидуальная образовательная технология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DNS</dc:creator>
  <cp:lastModifiedBy>ф</cp:lastModifiedBy>
  <cp:revision>64</cp:revision>
  <dcterms:created xsi:type="dcterms:W3CDTF">2015-04-20T11:45:59Z</dcterms:created>
  <dcterms:modified xsi:type="dcterms:W3CDTF">2017-05-20T01:39:15Z</dcterms:modified>
</cp:coreProperties>
</file>