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E5033C7-9C1F-4A02-9E92-F95715A7F7B6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717032"/>
            <a:ext cx="6912768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ПРЕДОСТАВЛЕНИЕ ОБУЧАЮЩИМСЯ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ОГРАНИЧЕННЫМИ ВОЗМОЖНОСТЯМИ ЗДОРОВЬЯ ТЕХНИЧЕСКИХ СРЕДСТВ ОБУЧЕНИЯ ИНДИДИДУАЛЬНОГО ПОЛЬЗОВАНИЯ В ПОСТОЯННОЕ ПОЛЬЗОВАНИЕ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mage result for КЛИПАРТ СПЕЦИАЛИЗИРОВАННЫЕ ТЕХНИЧЕСКИЕ СРЕДСТВА ДЛЯ ИНВАЛИ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9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5472726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Лупа 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Image result for ЛУ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826" y="1484784"/>
            <a:ext cx="3341437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64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5472726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Планшет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34336" r="45062" b="21742"/>
          <a:stretch/>
        </p:blipFill>
        <p:spPr bwMode="auto">
          <a:xfrm>
            <a:off x="683567" y="1772816"/>
            <a:ext cx="7880089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41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96</TotalTime>
  <Words>4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Остин</vt:lpstr>
      <vt:lpstr>ПРЕДОСТАВЛЕНИЕ ОБУЧАЮЩИМСЯ  С ОГРАНИЧЕННЫМИ ВОЗМОЖНОСТЯМИ ЗДОРОВЬЯ ТЕХНИЧЕСКИХ СРЕДСТВ ОБУЧЕНИЯ ИНДИДИДУАЛЬНОГО ПОЛЬЗОВАНИЯ В ПОСТОЯННОЕ ПОЛЬЗОВАНИЕ</vt:lpstr>
      <vt:lpstr>Лупа  </vt:lpstr>
      <vt:lpstr>Планшет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</dc:creator>
  <cp:lastModifiedBy>ф</cp:lastModifiedBy>
  <cp:revision>10</cp:revision>
  <dcterms:created xsi:type="dcterms:W3CDTF">2017-05-19T22:35:56Z</dcterms:created>
  <dcterms:modified xsi:type="dcterms:W3CDTF">2017-05-20T00:12:50Z</dcterms:modified>
</cp:coreProperties>
</file>