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0" r:id="rId4"/>
    <p:sldId id="267" r:id="rId5"/>
    <p:sldId id="268" r:id="rId6"/>
    <p:sldId id="266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E5033C7-9C1F-4A02-9E92-F95715A7F7B6}" type="datetimeFigureOut">
              <a:rPr lang="ru-RU" smtClean="0"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F26DFE-70B0-4F92-A911-FDDD7C755C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789040"/>
            <a:ext cx="6912768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НАЛИЧИЕ ОБОРУДОВАННЫХ УЧЕБНЫХ КАБИНЕТОВ, ОБЪЕКТОВ ДЛЯ ПРОВЕДЕНИЯ ПРАКТИЧЕСКИХ ЗАНЯТИЙ, БИБЛИОТЕК, ОБЪЕКТОВ СПОРТА, СРЕДСТ ОБУЧЕНИЯ И ВОСПИТАНИЯ, В ТОМ ЧИСЛЕ ПРИСПОСОБЛЕННЫХ ДЛЯ ИСПОЛЬЗОВАНИЯ ИНВАЛИДАМИ И ЛОВЗ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mage result for КЛИПАРТ СПЕЦИАЛИЗИРОВАННЫЕ ТЕХНИЧЕСКИЕ СРЕДСТВА ДЛЯ ИНВАЛИД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9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Электронный киоск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11678"/>
          <a:stretch/>
        </p:blipFill>
        <p:spPr bwMode="auto">
          <a:xfrm>
            <a:off x="755576" y="1916832"/>
            <a:ext cx="4446752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99993" y="2852936"/>
            <a:ext cx="460851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7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386" y="1155263"/>
            <a:ext cx="40324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Учебно-производственные мастерские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етодист\ФОТОГРАФИИ ВСЕ\Фотографии 2015-2016\ЛЕТНЯЯ КАНИКУЛЯРНАЯ ШКОЛА\МАСТЕР-ШЕФ\IMG_3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5" y="2379706"/>
            <a:ext cx="2957140" cy="197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2957140" cy="197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Методист\ФОТОГРАФИИ ВСЕ\Фотографии 2015-2016\ЛЕТНЯЯ КАНИКУЛЯРНАЯ ШКОЛА\ПРОЭЛЕКТРОИЧЕСТВО\IMG_3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9915"/>
            <a:ext cx="2922835" cy="194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45912"/>
            <a:ext cx="2958839" cy="1972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Методист\ФОТОГРАФИИ ВСЕ\Фотографии 2015-2016\ЛЕТНЯЯ КАНИКУЛЯРНАЯ ШКОЛА\ФОТОКРОСС\Фотокросс №37\IMG_35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04664"/>
            <a:ext cx="2922834" cy="188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1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7488832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Учебные лаборатории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D:\Методист\ФОТОГРАФИИ ВСЕ\Фотографии 2015-2016\разное сентябрь октябрь\100CANON\IMG_3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4155"/>
            <a:ext cx="3312368" cy="220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етодист\ФОТОГРАФИИ ВСЕ\Фотографии 2015-2016\ЛЕТНЯЯ КАНИКУЛЯРНАЯ ШКОЛА\3 Д проектирование\IMG_3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63755"/>
            <a:ext cx="324035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52" y="1988840"/>
            <a:ext cx="3282875" cy="218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4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Информационно- библиотечный центр (библиотека)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324100"/>
            <a:ext cx="5262562" cy="350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719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Комната психологической разгрузки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50203"/>
            <a:ext cx="1977760" cy="350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41293"/>
            <a:ext cx="1977760" cy="350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90" y="2853183"/>
            <a:ext cx="3426891" cy="228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8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Спортивные и тренажерные залы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844824"/>
            <a:ext cx="6048671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097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472726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Компьютерные классы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72816"/>
            <a:ext cx="648071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4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472726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Интерактивные доски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80719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9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47272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Интерактивный стол и интерактивная панель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етодист\ФОТОГРАФИИ ВСЕ\фото 2014-2015\КИСЕЛЕВА 06.05.2015\IMG_277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7" b="11256"/>
          <a:stretch/>
        </p:blipFill>
        <p:spPr bwMode="auto">
          <a:xfrm>
            <a:off x="2123727" y="1628800"/>
            <a:ext cx="4233583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940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</TotalTime>
  <Words>58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НАЛИЧИЕ ОБОРУДОВАННЫХ УЧЕБНЫХ КАБИНЕТОВ, ОБЪЕКТОВ ДЛЯ ПРОВЕДЕНИЯ ПРАКТИЧЕСКИХ ЗАНЯТИЙ, БИБЛИОТЕК, ОБЪЕКТОВ СПОРТА, СРЕДСТ ОБУЧЕНИЯ И ВОСПИТАНИЯ, В ТОМ ЧИСЛЕ ПРИСПОСОБЛЕННЫХ ДЛЯ ИСПОЛЬЗОВАНИЯ ИНВАЛИДАМИ И ЛОВЗ</vt:lpstr>
      <vt:lpstr>Учебно-производственные мастерские</vt:lpstr>
      <vt:lpstr>Учебные лаборатории</vt:lpstr>
      <vt:lpstr>Информационно- библиотечный центр (библиотека)</vt:lpstr>
      <vt:lpstr>Комната психологической разгрузки</vt:lpstr>
      <vt:lpstr>Спортивные и тренажерные залы</vt:lpstr>
      <vt:lpstr>Компьютерные классы </vt:lpstr>
      <vt:lpstr>Интерактивные доски </vt:lpstr>
      <vt:lpstr>Интерактивный стол и интерактивная панель </vt:lpstr>
      <vt:lpstr>Электронный киоск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</dc:creator>
  <cp:lastModifiedBy>ф</cp:lastModifiedBy>
  <cp:revision>13</cp:revision>
  <dcterms:created xsi:type="dcterms:W3CDTF">2017-05-19T22:35:56Z</dcterms:created>
  <dcterms:modified xsi:type="dcterms:W3CDTF">2017-05-26T05:05:11Z</dcterms:modified>
</cp:coreProperties>
</file>