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068960"/>
            <a:ext cx="6768753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ДОСТУПА В ЗДАНИЯ ОРГАНИЗАЦИЙ, ОСУЩЕСТВЛЯЮЩИХ ОБРАЗОВАТЕЛЬНУЮ ДЕЯТЕЛЬНОСТЬ, ДЛЯ ОБУЧАЮЩИХСЯ С ОВЗ И ИНВАЛИДОВ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 result for КЛИПАРТ СПЕЦИАЛИЗИРОВАННЫЕ ТЕХНИЧЕСКИЕ СРЕДСТВА ДЛЯ ИНВАЛИ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2692"/>
            <a:ext cx="2290204" cy="22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9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0886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4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80853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50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76864" cy="437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3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0886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27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223</TotalTime>
  <Words>16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ОБЕСПЕЧЕНИЕ ДОСТУПА В ЗДАНИЯ ОРГАНИЗАЦИЙ, ОСУЩЕСТВЛЯЮЩИХ ОБРАЗОВАТЕЛЬНУЮ ДЕЯТЕЛЬНОСТЬ, ДЛЯ ОБУЧАЮЩИХСЯ С ОВЗ И ИНВАЛИДОВ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</dc:creator>
  <cp:lastModifiedBy>ф</cp:lastModifiedBy>
  <cp:revision>18</cp:revision>
  <dcterms:created xsi:type="dcterms:W3CDTF">2017-05-19T22:35:56Z</dcterms:created>
  <dcterms:modified xsi:type="dcterms:W3CDTF">2017-05-20T02:21:18Z</dcterms:modified>
</cp:coreProperties>
</file>