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E5033C7-9C1F-4A02-9E92-F95715A7F7B6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636912"/>
            <a:ext cx="6768753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ОКАЗАНИЕ ПСИХОЛОГИЧЕКОЙ 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ДРУГОЙ КОНСУЛЬТАТИВНОЙ ПОМОЩИ ОБУЧАЮЩИМСЯ С ОВЗ И ИНВАЛИДАМ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Image result for КЛИПАРТ СПЕЦИАЛИЗИРОВАННЫЕ ТЕХНИЧЕСКИЕ СРЕДСТВА ДЛЯ ИНВАЛИД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02692"/>
            <a:ext cx="2290204" cy="229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89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1196752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Консультирование по психологической помощи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716016" y="2204864"/>
            <a:ext cx="3419856" cy="3493008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Подпорина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Анна Анатольевна,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Кабинет №23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Часы работы:</a:t>
            </a:r>
          </a:p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Понедельник-пятница 8-00 – 16-00ч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44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716016" y="2204864"/>
            <a:ext cx="3419856" cy="3493008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Спичак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Инна Юрьевна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Социальный педагог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Кабинет №45-А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Часы работы:</a:t>
            </a:r>
          </a:p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Понедельник-суббота</a:t>
            </a:r>
          </a:p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8-00 – 16-00ч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971600" y="1268760"/>
            <a:ext cx="7024744" cy="529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Консультирование по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социальной помощи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716016" y="2204864"/>
            <a:ext cx="3419856" cy="349300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Павлова Елена Владимировна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Юрисконсульт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Кабинет №16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Часы работы:</a:t>
            </a:r>
          </a:p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Понедельник-пятница</a:t>
            </a:r>
          </a:p>
          <a:p>
            <a:pPr marL="6858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8-00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12-00ч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971600" y="1268760"/>
            <a:ext cx="7024744" cy="529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Консультирование по </a:t>
            </a:r>
          </a:p>
          <a:p>
            <a:pPr algn="ctr"/>
            <a:r>
              <a:rPr lang="ru-RU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юридической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помощи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92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245</TotalTime>
  <Words>63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Century Gothic</vt:lpstr>
      <vt:lpstr>Times New Roman</vt:lpstr>
      <vt:lpstr>Wingdings 2</vt:lpstr>
      <vt:lpstr>Остин</vt:lpstr>
      <vt:lpstr>ОКАЗАНИЕ ПСИХОЛОГИЧЕКОЙ  И ДРУГОЙ КОНСУЛЬТАТИВНОЙ ПОМОЩИ ОБУЧАЮЩИМСЯ С ОВЗ И ИНВАЛИДАМ</vt:lpstr>
      <vt:lpstr>Консультирование по психологической помощи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</dc:creator>
  <cp:lastModifiedBy>1q</cp:lastModifiedBy>
  <cp:revision>21</cp:revision>
  <dcterms:created xsi:type="dcterms:W3CDTF">2017-05-19T22:35:56Z</dcterms:created>
  <dcterms:modified xsi:type="dcterms:W3CDTF">2023-07-27T04:37:49Z</dcterms:modified>
</cp:coreProperties>
</file>