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E5033C7-9C1F-4A02-9E92-F95715A7F7B6}" type="datetimeFigureOut">
              <a:rPr lang="ru-RU" smtClean="0"/>
              <a:t>20.05.2017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F26DFE-70B0-4F92-A911-FDDD7C755C19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033C7-9C1F-4A02-9E92-F95715A7F7B6}" type="datetimeFigureOut">
              <a:rPr lang="ru-RU" smtClean="0"/>
              <a:t>20.05.2017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26DFE-70B0-4F92-A911-FDDD7C755C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033C7-9C1F-4A02-9E92-F95715A7F7B6}" type="datetimeFigureOut">
              <a:rPr lang="ru-RU" smtClean="0"/>
              <a:t>20.05.2017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26DFE-70B0-4F92-A911-FDDD7C755C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033C7-9C1F-4A02-9E92-F95715A7F7B6}" type="datetimeFigureOut">
              <a:rPr lang="ru-RU" smtClean="0"/>
              <a:t>20.05.2017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26DFE-70B0-4F92-A911-FDDD7C755C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033C7-9C1F-4A02-9E92-F95715A7F7B6}" type="datetimeFigureOut">
              <a:rPr lang="ru-RU" smtClean="0"/>
              <a:t>20.05.2017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26DFE-70B0-4F92-A911-FDDD7C755C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033C7-9C1F-4A02-9E92-F95715A7F7B6}" type="datetimeFigureOut">
              <a:rPr lang="ru-RU" smtClean="0"/>
              <a:t>20.05.2017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26DFE-70B0-4F92-A911-FDDD7C755C1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033C7-9C1F-4A02-9E92-F95715A7F7B6}" type="datetimeFigureOut">
              <a:rPr lang="ru-RU" smtClean="0"/>
              <a:t>20.05.2017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26DFE-70B0-4F92-A911-FDDD7C755C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033C7-9C1F-4A02-9E92-F95715A7F7B6}" type="datetimeFigureOut">
              <a:rPr lang="ru-RU" smtClean="0"/>
              <a:t>20.05.2017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26DFE-70B0-4F92-A911-FDDD7C755C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033C7-9C1F-4A02-9E92-F95715A7F7B6}" type="datetimeFigureOut">
              <a:rPr lang="ru-RU" smtClean="0"/>
              <a:t>20.05.2017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26DFE-70B0-4F92-A911-FDDD7C755C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033C7-9C1F-4A02-9E92-F95715A7F7B6}" type="datetimeFigureOut">
              <a:rPr lang="ru-RU" smtClean="0"/>
              <a:t>20.05.2017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26DFE-70B0-4F92-A911-FDDD7C755C19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033C7-9C1F-4A02-9E92-F95715A7F7B6}" type="datetimeFigureOut">
              <a:rPr lang="ru-RU" smtClean="0"/>
              <a:t>20.05.2017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26DFE-70B0-4F92-A911-FDDD7C755C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E5033C7-9C1F-4A02-9E92-F95715A7F7B6}" type="datetimeFigureOut">
              <a:rPr lang="ru-RU" smtClean="0"/>
              <a:t>20.05.2017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F26DFE-70B0-4F92-A911-FDDD7C755C1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C208~1\AppData\Local\Temp\FineReader11.00\media\image1.jpe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35696" y="2780928"/>
            <a:ext cx="6768753" cy="17021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ПРЕДОСТАВЛЕНИЕ УСЛУГ АССИСТЕНТА (ПОМОЩНИКА), ОКАЗЫВАЮЩЕГО ОБУЧАЮЩИМСЯ НЕОБХОДИМУЮ ТЕХНИЧЕСКУЮ ПОМОЩЬЮ</a:t>
            </a:r>
            <a:b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95536" y="3933056"/>
            <a:ext cx="6120680" cy="1260629"/>
          </a:xfrm>
        </p:spPr>
        <p:txBody>
          <a:bodyPr>
            <a:noAutofit/>
          </a:bodyPr>
          <a:lstStyle/>
          <a:p>
            <a:pPr marL="342900" indent="-342900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Тарасенко Елена Альбертовна,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социальный педагог;</a:t>
            </a:r>
          </a:p>
          <a:p>
            <a:pPr marL="342900" indent="-342900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Дробашко Мария Викторовна,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преподаватель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Image result for КЛИПАРТ СПЕЦИАЛИЗИРОВАННЫЕ ТЕХНИЧЕСКИЕ СРЕДСТВА ДЛЯ ИНВАЛИДО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02691"/>
            <a:ext cx="2304256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1892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C208~1\AppData\Local\Temp\FineReader11.00\media\image1.jpe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764704"/>
            <a:ext cx="7928079" cy="56911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8127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imag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764704"/>
            <a:ext cx="7704856" cy="5611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10904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174</TotalTime>
  <Words>25</Words>
  <Application>Microsoft Office PowerPoint</Application>
  <PresentationFormat>Экран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Остин</vt:lpstr>
      <vt:lpstr>ПРЕДОСТАВЛЕНИЕ УСЛУГ АССИСТЕНТА (ПОМОЩНИКА), ОКАЗЫВАЮЩЕГО ОБУЧАЮЩИМСЯ НЕОБХОДИМУЮ ТЕХНИЧЕСКУЮ ПОМОЩЬЮ  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ф</dc:creator>
  <cp:lastModifiedBy>ф</cp:lastModifiedBy>
  <cp:revision>13</cp:revision>
  <dcterms:created xsi:type="dcterms:W3CDTF">2017-05-19T22:35:56Z</dcterms:created>
  <dcterms:modified xsi:type="dcterms:W3CDTF">2017-05-20T01:30:14Z</dcterms:modified>
</cp:coreProperties>
</file>