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208~1\AppData\Local\Temp\FineReader11.00\media\image1.jpe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6768753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ПРЕДОСТАВЛЕНИЕ УСЛУГ АССИСТЕНТА (ПОМОЩНИКА), ОКАЗЫВАЮЩЕГО ОБУЧАЮЩИМСЯ НЕОБХОДИМУЮ ТЕХНИЧЕСКУЮ ПОМОЩЬЮ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3933056"/>
            <a:ext cx="6120680" cy="1260629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Тарасенко Елена Альбертовна,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социальный педагог;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Дробашко Мария Викторовна,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преподаватель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Image result for КЛИПАРТ СПЕЦИАЛИЗИРОВАННЫЕ ТЕХНИЧЕСКИЕ СРЕДСТВА ДЛЯ ИНВАЛИД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2691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89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C208~1\AppData\Local\Temp\FineReader11.00\media\image1.jpe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7928079" cy="56911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12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704856" cy="561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090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174</TotalTime>
  <Words>25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Остин</vt:lpstr>
      <vt:lpstr>ПРЕДОСТАВЛЕНИЕ УСЛУГ АССИСТЕНТА (ПОМОЩНИКА), ОКАЗЫВАЮЩЕГО ОБУЧАЮЩИМСЯ НЕОБХОДИМУЮ ТЕХНИЧЕСКУЮ ПОМОЩЬЮ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</dc:creator>
  <cp:lastModifiedBy>ф</cp:lastModifiedBy>
  <cp:revision>13</cp:revision>
  <dcterms:created xsi:type="dcterms:W3CDTF">2017-05-19T22:35:56Z</dcterms:created>
  <dcterms:modified xsi:type="dcterms:W3CDTF">2017-05-20T01:30:14Z</dcterms:modified>
</cp:coreProperties>
</file>