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5033C7-9C1F-4A02-9E92-F95715A7F7B6}" type="datetimeFigureOut">
              <a:rPr lang="ru-RU" smtClean="0"/>
              <a:t>20.05.2017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F26DFE-70B0-4F92-A911-FDDD7C755C1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4437112"/>
            <a:ext cx="6768753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ПРОВЕДЕНИЕ ГРУППОВЫХ И ИНДИВИДУАЛЬНЫХ КОРРЕКЦИОННЫХ ЗАНЯТИЙ ПО РАЗЛИЧНЫМ ОБРАЗОВАТЕЛЬНЫМ ПРОГРАММАМ, МЕРОПРИЯТИЯ, ОБЕСПЕЧИВАЮЩИЕ ВОВЛЕЧЕНИЕ ДЕТЕЙ С ОВЗ И ИНВАЛИДОВ В ОБЩЕСТВЕННУЮ ЖИЗНЬ ОБРАЗОВАТЕЛЬНОЙ ОРГАНИЗАЦИИ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Image result for КЛИПАРТ СПЕЦИАЛИЗИРОВАННЫЕ ТЕХНИЧЕСКИЕ СРЕДСТВА ДЛЯ ИНВАЛИД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02692"/>
            <a:ext cx="1546210" cy="1546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189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Адаптированные программы (ППКРС)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7"/>
            <a:ext cx="3384376" cy="51553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descr="imag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326360"/>
            <a:ext cx="3528392" cy="5169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44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Адаптированные программы (ППКРС)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image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3518810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image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38430"/>
            <a:ext cx="3790370" cy="5214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50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24744" cy="529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Адаптированные программы (ППСЗ)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72222"/>
            <a:ext cx="3411011" cy="5148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image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703" y="1272221"/>
            <a:ext cx="3516677" cy="5148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230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213</TotalTime>
  <Words>40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ПРОВЕДЕНИЕ ГРУППОВЫХ И ИНДИВИДУАЛЬНЫХ КОРРЕКЦИОННЫХ ЗАНЯТИЙ ПО РАЗЛИЧНЫМ ОБРАЗОВАТЕЛЬНЫМ ПРОГРАММАМ, МЕРОПРИЯТИЯ, ОБЕСПЕЧИВАЮЩИЕ ВОВЛЕЧЕНИЕ ДЕТЕЙ С ОВЗ И ИНВАЛИДОВ В ОБЩЕСТВЕННУЮ ЖИЗНЬ ОБРАЗОВАТЕЛЬНОЙ ОРГАНИЗАЦИИ  </vt:lpstr>
      <vt:lpstr>Адаптированные программы (ППКРС)</vt:lpstr>
      <vt:lpstr>Адаптированные программы (ППКРС)</vt:lpstr>
      <vt:lpstr>Адаптированные программы (ППСЗ)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</dc:creator>
  <cp:lastModifiedBy>ф</cp:lastModifiedBy>
  <cp:revision>16</cp:revision>
  <dcterms:created xsi:type="dcterms:W3CDTF">2017-05-19T22:35:56Z</dcterms:created>
  <dcterms:modified xsi:type="dcterms:W3CDTF">2017-05-20T02:09:15Z</dcterms:modified>
</cp:coreProperties>
</file>