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4437112"/>
            <a:ext cx="6768753" cy="17021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ПРОВЕДЕНИЕ ГРУППОВЫХ И ИНДИВИДУАЛЬНЫХ КОРРЕКЦИОННЫХ ЗАНЯТИЙ ПО РАЗЛИЧНЫМ ОБРАЗОВАТЕЛЬНЫМ ПРОГРАММАМ, МЕРОПРИЯТИЯ, ОБЕСПЕЧИВАЮЩИЕ ВОВЛЕЧЕНИЕ ДЕТЕЙ С ОВЗ И ИНВАЛИДОВ В ОБЩЕСТВЕННУЮ ЖИЗНЬ ОБРАЗОВАТЕЛЬНОЙ ОРГАНИЗАЦИИ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Image result for КЛИПАРТ СПЕЦИАЛИЗИРОВАННЫЕ ТЕХНИЧЕСКИЕ СРЕДСТВА ДЛЯ ИНВАЛИД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02692"/>
            <a:ext cx="1546210" cy="154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89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692696"/>
            <a:ext cx="7024744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Адаптированные программы (ППКРС)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imag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7"/>
            <a:ext cx="3384376" cy="51553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 descr="imag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326360"/>
            <a:ext cx="3528392" cy="5169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8442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692696"/>
            <a:ext cx="7024744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Адаптированные программы (ППКРС)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image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3518810" cy="51845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 descr="image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38430"/>
            <a:ext cx="3790370" cy="52149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9503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692696"/>
            <a:ext cx="7024744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Адаптированные программы (ППСЗ)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imag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2222"/>
            <a:ext cx="3411011" cy="5148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imag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703" y="1272221"/>
            <a:ext cx="3516677" cy="5148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5230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213</TotalTime>
  <Words>40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Остин</vt:lpstr>
      <vt:lpstr>ПРОВЕДЕНИЕ ГРУППОВЫХ И ИНДИВИДУАЛЬНЫХ КОРРЕКЦИОННЫХ ЗАНЯТИЙ ПО РАЗЛИЧНЫМ ОБРАЗОВАТЕЛЬНЫМ ПРОГРАММАМ, МЕРОПРИЯТИЯ, ОБЕСПЕЧИВАЮЩИЕ ВОВЛЕЧЕНИЕ ДЕТЕЙ С ОВЗ И ИНВАЛИДОВ В ОБЩЕСТВЕННУЮ ЖИЗНЬ ОБРАЗОВАТЕЛЬНОЙ ОРГАНИЗАЦИИ  </vt:lpstr>
      <vt:lpstr>Адаптированные программы (ППКРС)</vt:lpstr>
      <vt:lpstr>Адаптированные программы (ППКРС)</vt:lpstr>
      <vt:lpstr>Адаптированные программы (ППСЗ)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</dc:creator>
  <cp:lastModifiedBy>ф</cp:lastModifiedBy>
  <cp:revision>16</cp:revision>
  <dcterms:created xsi:type="dcterms:W3CDTF">2017-05-19T22:35:56Z</dcterms:created>
  <dcterms:modified xsi:type="dcterms:W3CDTF">2017-05-20T02:09:15Z</dcterms:modified>
</cp:coreProperties>
</file>