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5355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1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4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69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87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9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7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70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9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15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46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141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akzarabativat.ru/prodvizhenie-biznesa/" TargetMode="External"/><Relationship Id="rId2" Type="http://schemas.openxmlformats.org/officeDocument/2006/relationships/hyperlink" Target="http://kakzarabativat.ru/soveti/s-chego-nachat-biznes-ili-poshagovyj-plan-starta-bizne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kzarabativat.ru/soveti/kak-zarabotat-vam-i-vashemu-biznesu-s-pomoshhyu-kreditnoj-karty/" TargetMode="External"/><Relationship Id="rId4" Type="http://schemas.openxmlformats.org/officeDocument/2006/relationships/hyperlink" Target="http://kakzarabativa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680" y="19472"/>
            <a:ext cx="7702624" cy="2547714"/>
          </a:xfrm>
        </p:spPr>
        <p:txBody>
          <a:bodyPr>
            <a:normAutofit/>
          </a:bodyPr>
          <a:lstStyle/>
          <a:p>
            <a:r>
              <a:rPr lang="ru-RU" sz="4800" dirty="0"/>
              <a:t>П</a:t>
            </a:r>
            <a:r>
              <a:rPr lang="ru-RU" sz="4800" dirty="0" smtClean="0"/>
              <a:t>ошаговый </a:t>
            </a:r>
            <a:r>
              <a:rPr lang="ru-RU" sz="4800" dirty="0"/>
              <a:t>план с нуля для начинающих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264696" cy="35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40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797"/>
            <a:ext cx="7290054" cy="1499616"/>
          </a:xfrm>
        </p:spPr>
        <p:txBody>
          <a:bodyPr/>
          <a:lstStyle/>
          <a:p>
            <a:r>
              <a:rPr lang="ru-RU" dirty="0"/>
              <a:t>Шаг 9. </a:t>
            </a:r>
            <a:r>
              <a:rPr lang="ru-RU" dirty="0" smtClean="0"/>
              <a:t>Масштабирование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037" y="1268760"/>
            <a:ext cx="8579296" cy="2332855"/>
          </a:xfrm>
        </p:spPr>
        <p:txBody>
          <a:bodyPr>
            <a:noAutofit/>
          </a:bodyPr>
          <a:lstStyle/>
          <a:p>
            <a:r>
              <a:rPr lang="ru-RU" sz="2800" dirty="0"/>
              <a:t>Ваш бизнес работает хорошо, приносит деньги, вы постоянно развиваетесь, все отлично! Но есть же и смежные направления или соседние города. Если ваша бизнес-модель успешно стрельнула в вашем городе, то вы можете сделать представительства в других городах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654"/>
            <a:ext cx="6624736" cy="296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539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Упрощённая схема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853" y="1916832"/>
            <a:ext cx="7290055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Идея (она должна быть всегда);</a:t>
            </a:r>
          </a:p>
          <a:p>
            <a:pPr algn="just"/>
            <a:r>
              <a:rPr lang="ru-RU" dirty="0"/>
              <a:t>Легкое планирование, можно не расписывать, а уместить основные моменты на листке блокнота. Делается для того, чтобы нарисовать модель;</a:t>
            </a:r>
          </a:p>
          <a:p>
            <a:pPr algn="just"/>
            <a:r>
              <a:rPr lang="ru-RU" dirty="0"/>
              <a:t>Быстрый тест идеи. Возможно даже без вложений и поиска денег. Или же потребуются совсем мало денег и они просто будут в ваших сбережениях;</a:t>
            </a:r>
          </a:p>
          <a:p>
            <a:pPr algn="just"/>
            <a:r>
              <a:rPr lang="ru-RU" dirty="0"/>
              <a:t>Развитие и активное продвижение. После того, как первые заказы есть, можно начинать активное продвижение и доводить все до ума;</a:t>
            </a:r>
          </a:p>
          <a:p>
            <a:pPr algn="just"/>
            <a:r>
              <a:rPr lang="ru-RU" dirty="0"/>
              <a:t>Регистрация бизнеса и масштабирование.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08120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90054" cy="1499616"/>
          </a:xfrm>
        </p:spPr>
        <p:txBody>
          <a:bodyPr/>
          <a:lstStyle/>
          <a:p>
            <a:r>
              <a:rPr lang="ru-RU" dirty="0" smtClean="0"/>
              <a:t>Обратить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dirty="0"/>
              <a:t>В ходе запуска бизнеса есть несколько параметров, которые позволяют оценить насколько эффективен ваш бизнес на старте, отнеситесь к ним серьезно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Если чистая прибыль вашего бизнеса выше нуля, не считая расходы на оборудование, а также налоги, значит ваш бизнес выживет, потому что он генерирует какие-то деньги. Если ниже нуля — значит, ваш бизнес сжигает деньги, и ему не хватит никаких кредитов и инвестиций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Если вы запланировали продажи на 200 000, а продаете на 50 000, то это повод серьезно скорректировать свою работу и, возможно, сам план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Вам </a:t>
            </a:r>
            <a:r>
              <a:rPr lang="ru-RU" dirty="0"/>
              <a:t>должно быть комфортно. Бизнес — это тяжело. Если вам тоже постоянно тяжело, то справляться с задачами бизнеса будет сложно. Обеспечьте себе достаточный уровень комфорта, чтобы вы не чувствовали себя обделенным из-за собственного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xmlns="" val="166252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http://kakzarabativat.ru/soveti/s-chego-nachat-biznes-ili-poshagovyj-plan-starta-biznesa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http://kakzarabativat.ru/prodvizhenie-biznesa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http://kakzarabativat.ru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http://kakzarabativat.ru/soveti/kak-zarabotat-vam-i-vashemu-biznesu-s-pomoshhyu-kreditnoj-karty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04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90054" cy="1499616"/>
          </a:xfrm>
        </p:spPr>
        <p:txBody>
          <a:bodyPr/>
          <a:lstStyle/>
          <a:p>
            <a:r>
              <a:rPr lang="ru-RU" dirty="0"/>
              <a:t>Шаг 1. Идея бизнеса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/>
          <a:lstStyle/>
          <a:p>
            <a:pPr algn="just"/>
            <a:r>
              <a:rPr lang="ru-RU" sz="2800" dirty="0"/>
              <a:t>чтобы начать бизнес, нужно знать, что именно </a:t>
            </a:r>
            <a:r>
              <a:rPr lang="ru-RU" sz="2800" dirty="0" smtClean="0"/>
              <a:t>начинать. У </a:t>
            </a:r>
            <a:r>
              <a:rPr lang="ru-RU" sz="2800" dirty="0"/>
              <a:t>предпринимателя должна быть идея.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8708"/>
            <a:ext cx="3672408" cy="35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78708"/>
            <a:ext cx="3693790" cy="36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80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32" y="188640"/>
            <a:ext cx="8229600" cy="1143000"/>
          </a:xfrm>
        </p:spPr>
        <p:txBody>
          <a:bodyPr/>
          <a:lstStyle/>
          <a:p>
            <a:r>
              <a:rPr lang="ru-RU" dirty="0"/>
              <a:t>Шаг 2. Анализ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9458"/>
            <a:ext cx="3826768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узнать нужен </a:t>
            </a:r>
            <a:r>
              <a:rPr lang="ru-RU" sz="2400" dirty="0"/>
              <a:t>ли вообще людям ваш </a:t>
            </a:r>
            <a:r>
              <a:rPr lang="ru-RU" sz="2400" dirty="0" smtClean="0"/>
              <a:t>продукт </a:t>
            </a:r>
          </a:p>
          <a:p>
            <a:r>
              <a:rPr lang="ru-RU" sz="2400" dirty="0" smtClean="0"/>
              <a:t>оцените конкуренцию </a:t>
            </a:r>
          </a:p>
          <a:p>
            <a:r>
              <a:rPr lang="ru-RU" sz="2400" dirty="0" smtClean="0"/>
              <a:t>выявите </a:t>
            </a:r>
            <a:r>
              <a:rPr lang="ru-RU" sz="2400" dirty="0"/>
              <a:t>положительные и отрицательные стороны </a:t>
            </a:r>
            <a:r>
              <a:rPr lang="ru-RU" sz="2400" dirty="0" smtClean="0"/>
              <a:t>конкурентов</a:t>
            </a:r>
          </a:p>
          <a:p>
            <a:r>
              <a:rPr lang="ru-RU" sz="2400" dirty="0" smtClean="0"/>
              <a:t>найдите </a:t>
            </a:r>
            <a:r>
              <a:rPr lang="ru-RU" sz="2400" dirty="0"/>
              <a:t>в себе то, чем вы будете отличаться от конкурентов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Сравните цены, качество обслуживания, ассортимент (если это товарный бизнес) и по максимуму ищите то, в чем вы можете быть лучше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873" y="3483242"/>
            <a:ext cx="3921274" cy="25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874" y="1170882"/>
            <a:ext cx="3921274" cy="215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592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0920"/>
            <a:ext cx="7290054" cy="14996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dirty="0">
                <a:solidFill>
                  <a:schemeClr val="tx1"/>
                </a:solidFill>
                <a:latin typeface="Arial"/>
              </a:rPr>
              <a:t>Шаг 3. Планирование бизнеса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54855"/>
            <a:ext cx="8229600" cy="25202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Вы можете составить бизнес-план для себя и в нем прописать все расходы, варианты продвижения, все, что вам необходимо для старта, определить цены на свои товары и услуги (для этого поможет статья о том, какую сделать наценку), точку безубыточности, планируемые доходы и т.д. Вы пишите его для себя, а не для банка или инвестора, поэтому пишите в той форме, в которой вам удобнее будет с ним работать в дальнейшем.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95" y="3140968"/>
            <a:ext cx="6667500" cy="37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0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90054" cy="1499616"/>
          </a:xfrm>
        </p:spPr>
        <p:txBody>
          <a:bodyPr/>
          <a:lstStyle/>
          <a:p>
            <a:r>
              <a:rPr lang="ru-RU" dirty="0"/>
              <a:t>Шаг 4. Поиск денег на бизнес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290055" cy="402336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Возьмите сумму и прибавьте к ней еще минимум 20% (МИНИМУМ). Это на всякий случай. Лучше, когда денег немного останется, чем не хватит и вам в авральном режиме нужно их искать.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008749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99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7269"/>
            <a:ext cx="7290054" cy="1499616"/>
          </a:xfrm>
        </p:spPr>
        <p:txBody>
          <a:bodyPr>
            <a:normAutofit/>
          </a:bodyPr>
          <a:lstStyle/>
          <a:p>
            <a:r>
              <a:rPr lang="ru-RU" dirty="0"/>
              <a:t>Шаг 5. Регистрация своего бизнеса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119" y="1527609"/>
            <a:ext cx="8229600" cy="2044824"/>
          </a:xfrm>
        </p:spPr>
        <p:txBody>
          <a:bodyPr>
            <a:normAutofit/>
          </a:bodyPr>
          <a:lstStyle/>
          <a:p>
            <a:r>
              <a:rPr lang="ru-RU" sz="2800" dirty="0"/>
              <a:t>Этот шаг упускать нельзя, потому что бизнес должен быть зарегистрирован. Можно использовать ООО или ИП. Все зависит от вашей деятельности.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" t="17033" r="1573"/>
          <a:stretch/>
        </p:blipFill>
        <p:spPr bwMode="auto">
          <a:xfrm>
            <a:off x="1043608" y="3027226"/>
            <a:ext cx="7483715" cy="35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301209"/>
            <a:ext cx="1802616" cy="12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64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ru-RU" dirty="0"/>
              <a:t>Шаг 6. Налоги и отчетность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06" y="1226336"/>
            <a:ext cx="8229600" cy="1972815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изначально должны определиться, по какой системе налогообложения вы будете работать. Это нужно сделать сразу, потому что от этого зависят суммы налогов и способы их оплаты. </a:t>
            </a:r>
          </a:p>
        </p:txBody>
      </p:sp>
      <p:pic>
        <p:nvPicPr>
          <p:cNvPr id="4098" name="Picture 2" descr="Картинки по запросу нал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5318"/>
            <a:ext cx="4392488" cy="34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65319"/>
            <a:ext cx="4133582" cy="347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9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120" y="158913"/>
            <a:ext cx="7290054" cy="1499616"/>
          </a:xfrm>
        </p:spPr>
        <p:txBody>
          <a:bodyPr>
            <a:normAutofit/>
          </a:bodyPr>
          <a:lstStyle/>
          <a:p>
            <a:r>
              <a:rPr lang="ru-RU" dirty="0"/>
              <a:t>Шаг 7. Быстрое тестирование идеи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43743"/>
            <a:ext cx="8229600" cy="2260848"/>
          </a:xfrm>
        </p:spPr>
        <p:txBody>
          <a:bodyPr>
            <a:noAutofit/>
          </a:bodyPr>
          <a:lstStyle/>
          <a:p>
            <a:r>
              <a:rPr lang="ru-RU" sz="2800" dirty="0"/>
              <a:t>изначально нужно именно быстрое тестирование — «проверка боем». На свои деньги провести тестирование идеи, дать минимальную рекламу, сделать минимально возможный продукт и попробовать его продать. Изучить спрос на практике так сказать.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8" t="21760" r="4501" b="4685"/>
          <a:stretch/>
        </p:blipFill>
        <p:spPr bwMode="auto">
          <a:xfrm>
            <a:off x="179512" y="3717032"/>
            <a:ext cx="882127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01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90054" cy="149961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Шаг 8. Развитие бизнеса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196951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Когда ваша идея и бизнес-модель показала свою работоспособность, вам проще уже ставить более глобальные цели. Тем более вы уже получили с первых заказов или продаж первые деньги и можете реинвестировать их в развитие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заниматься развитием бизнеса и дорабатывать до совершенства все, что вы написали в плане. Теперь уже можно улучшать сайт, увеличивать склады или офис, расширять персонал и т.д. Когда ваша идея и бизнес-модель показала свою работоспособность, вам проще уже ставить более глобальные цели.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60223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60</TotalTime>
  <Words>709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Интеграл</vt:lpstr>
      <vt:lpstr>Пошаговый план с нуля для начинающих</vt:lpstr>
      <vt:lpstr>Шаг 1. Идея бизнеса</vt:lpstr>
      <vt:lpstr>Шаг 2. Анализ рынка</vt:lpstr>
      <vt:lpstr>Шаг 3. Планирование бизнеса </vt:lpstr>
      <vt:lpstr>Шаг 4. Поиск денег на бизнес</vt:lpstr>
      <vt:lpstr>Шаг 5. Регистрация своего бизнеса</vt:lpstr>
      <vt:lpstr>Шаг 6. Налоги и отчетность</vt:lpstr>
      <vt:lpstr>Шаг 7. Быстрое тестирование идеи</vt:lpstr>
      <vt:lpstr>Шаг 8. Развитие бизнеса</vt:lpstr>
      <vt:lpstr>Шаг 9. Масштабирование</vt:lpstr>
      <vt:lpstr>Упрощённая схема </vt:lpstr>
      <vt:lpstr>Обратить внимание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Пошаговый план с нуля для начинающих</dc:title>
  <dc:creator>Nelly Bricker</dc:creator>
  <cp:lastModifiedBy>Пользователь</cp:lastModifiedBy>
  <cp:revision>17</cp:revision>
  <dcterms:created xsi:type="dcterms:W3CDTF">2018-02-25T22:53:04Z</dcterms:created>
  <dcterms:modified xsi:type="dcterms:W3CDTF">2020-02-26T02:54:33Z</dcterms:modified>
</cp:coreProperties>
</file>